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bold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Montserrat" panose="00000500000000000000" pitchFamily="2" charset="-52"/>
      <p:regular r:id="rId38"/>
      <p:bold r:id="rId39"/>
      <p:italic r:id="rId40"/>
      <p:boldItalic r:id="rId41"/>
    </p:embeddedFont>
    <p:embeddedFont>
      <p:font typeface="Montserrat Bold" panose="00000800000000000000" pitchFamily="2" charset="-52"/>
      <p:bold r:id="rId42"/>
    </p:embeddedFont>
    <p:embeddedFont>
      <p:font typeface="Montserrat ExtraBold" panose="00000900000000000000" pitchFamily="2" charset="-52"/>
      <p:bold r:id="rId43"/>
      <p:boldItalic r:id="rId44"/>
    </p:embeddedFont>
    <p:embeddedFont>
      <p:font typeface="Montserrat Light" panose="00000400000000000000" pitchFamily="2" charset="-52"/>
      <p:regular r:id="rId45"/>
      <p:italic r:id="rId46"/>
    </p:embeddedFont>
    <p:embeddedFont>
      <p:font typeface="Montserrat SemiBold" panose="00000700000000000000" pitchFamily="2" charset="-52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Bold" panose="00000800000000000000" pitchFamily="2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34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4" pos="4861" userDrawn="1">
          <p15:clr>
            <a:srgbClr val="A4A3A4"/>
          </p15:clr>
        </p15:guide>
        <p15:guide id="5" pos="5246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70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fd2"/>
    <a:srgbClr val="fccdb9"/>
    <a:srgbClr val="FFFFFF"/>
    <a:srgbClr val="ffffff"/>
    <a:srgbClr val="364A6F"/>
    <a:srgbClr val="fffff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534" y="102"/>
      </p:cViewPr>
      <p:guideLst>
        <p:guide pos="2434"/>
        <p:guide pos="393"/>
        <p:guide pos="4861"/>
        <p:guide pos="5246"/>
        <p:guide pos="7265"/>
        <p:guide orient="horz" pos="572"/>
        <p:guide orient="horz" pos="3770"/>
        <p:guide pos="3840"/>
        <p:guide pos="284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3">
            <a:extLst>
              <a:ext uri="{FF2B5EF4-FFF2-40B4-BE49-F238E27FC236}">
                <a16:creationId xmlns:a16="http://schemas.microsoft.com/office/drawing/2014/main" id="{3625A7BE-0D09-4365-AB57-6C38F64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24834B73-F3FD-4D44-B1D4-C631E5A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6B2A787-D435-4D8E-ADCC-61EB8A7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7A03CF0F-D410-418D-AD24-6B157736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Vertical Text 2">
            <a:extLst>
              <a:ext uri="{FF2B5EF4-FFF2-40B4-BE49-F238E27FC236}">
                <a16:creationId xmlns:a16="http://schemas.microsoft.com/office/drawing/2014/main" id="{2C605F4E-1716-44DB-8EE0-15CB03BC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89D0C83B-ECD5-4E20-B5AD-A9BE3C1D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0120F7C2-EDB8-4E55-AF64-273286E7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EE3AF4F-7FE5-4ED6-B507-291EE68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18418B-1CB0-4390-B764-CB8B7A9680C7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B3CCE93-6988-49E2-932A-0E13D14129A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281376E-B67C-4665-8B0B-5A36612F5574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9555713-A626-4A16-BBF5-B3FBBFA21498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0385FF9-BC7B-41AC-8E1B-D5176964AB1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08D3592-D317-4A3E-BD63-DC9FB848B35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2739B47A-E91B-4C3A-8D7F-8CAF9B4FBA09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3CDDA3A-B5EB-4671-87E4-F340DB19023F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474FFD9-371C-4486-9F1A-2FCD6DE01800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A59107F7-493C-41A9-ADC7-356F5481DA7A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0682B979-297F-42E2-B451-2B6235CC90B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D57276D-40FB-47FD-A8F3-F72F65596504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5AF990C-84FD-4477-AA3A-47DD9633C2A0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6915C57-4900-4B1D-902E-13C3EF4ED2A7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E62DA92-7327-4213-94B5-CD0CB6EBE2DA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5B159B72-1377-49A1-AF3F-6EB6317C1C9C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F5D957-8545-4DA7-B18B-0C9CD8C3629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B16B9F-5BD6-4D54-95A6-C24A8A382D18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2AB17DC-BC51-43BF-BDD1-2099DE7F547C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0A2A4E6-974D-4DBF-8410-07071C22A288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5774C94-5885-4F0D-84B3-463284C378A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5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D20489A-381B-4772-8F6C-B8B9AA42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0D0E9ED-9203-4E69-B9A9-3AE84BCA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F58E920-430F-4510-A371-CCA372A1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593967CF-4374-4DD5-BE95-5E4D6404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B7C1F94-3B4F-47EF-9879-9D5D741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3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CE1DC63-EA52-4BB5-87C4-B20F5288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5C949BE-DDAB-4361-84A0-96F85714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5163190-A168-46E4-A314-708F6B3B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BC589106-262F-4BF8-9F6D-DA8D6048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A852AC17-43D7-467C-B0B5-DC028E49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349344F-7122-49C6-837D-0B36B87B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001D5F3-0C96-473F-9DA1-12690D35F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2D49B5-A828-4EBB-B97F-28880532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EF16153E-D782-4726-A980-B69CD082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EAA5C110-388E-4269-8843-503BFB5E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A355C92F-C993-4E38-9E01-5AD8593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3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FFA5FDF-D69C-4137-85DD-7FC97EB1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C0839D2-53EE-4CE3-A8CD-D67043E6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86168D-73DB-4516-A2BF-1708C04F5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3734E6E-A46D-4C93-B720-81BFC0416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237B65-CB1E-40AD-9E27-FD1E86013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6">
            <a:extLst>
              <a:ext uri="{FF2B5EF4-FFF2-40B4-BE49-F238E27FC236}">
                <a16:creationId xmlns:a16="http://schemas.microsoft.com/office/drawing/2014/main" id="{C56EFA6A-12DF-4E26-B8B0-E3EC33F0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8" name="Footer 7">
            <a:extLst>
              <a:ext uri="{FF2B5EF4-FFF2-40B4-BE49-F238E27FC236}">
                <a16:creationId xmlns:a16="http://schemas.microsoft.com/office/drawing/2014/main" id="{B20F8903-E52F-48A7-AB6E-BD230E10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8">
            <a:extLst>
              <a:ext uri="{FF2B5EF4-FFF2-40B4-BE49-F238E27FC236}">
                <a16:creationId xmlns:a16="http://schemas.microsoft.com/office/drawing/2014/main" id="{E81CF1FC-59A6-4165-9832-27C9E09D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36BB21-FA1B-49AC-A6F0-F9E2AC088B8E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95E2CAB-7593-4DAA-9D5E-3D0B250DF70F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199AABF6-025C-4CAF-B724-E077CB2DE80C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0F8A1D-5582-4E01-9FBA-511679E344FE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5A0C0BE-FF4C-4F90-ABDB-9B10331C7AFB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B0DF78F6-47AC-46FA-AC72-9026F08899E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41E036-73F1-454B-9D86-3A0C0D41C15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C7BC1F0-A4BC-44FD-8D3E-809BE2625F63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3DA293-B496-4BA3-A2CC-DA997B83C40C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7C4FCCD-D5F9-43A3-B1D3-CC87EEF722A4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746CCFE2-BE2E-42C0-9A9B-2E168127F0D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A0C734-2508-48CF-9E67-E8074F392552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43C0DA4-A814-4A38-913D-377B7DB282B1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B1737E5-FB60-473A-82E7-FF28CB1DD8E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DE887E0-7E3A-4BDA-BC21-A543BF8C6DC7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9AC859D1-AB2F-48BE-BF2D-DA5F5B19FBFB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DD4F633-773E-4FC7-B516-047F419252F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0322D7C-6C3C-4395-92D7-DC75265757E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B9A6B769-E089-4DC4-BB83-1A458F7FEE62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AB816C7B-BD79-42B9-A9F4-928518A7074B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04CA1145-B15E-48ED-8696-E83B7869576C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D35D353F-B92F-4B46-9AD1-1CFBF573BEF6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5">
            <a:extLst>
              <a:ext uri="{FF2B5EF4-FFF2-40B4-BE49-F238E27FC236}">
                <a16:creationId xmlns:a16="http://schemas.microsoft.com/office/drawing/2014/main" id="{BAC50263-506F-41F2-9A11-49AA6492A4CF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ccdb9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fccdb9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with arrow 28">
            <a:extLst>
              <a:ext uri="{FF2B5EF4-FFF2-40B4-BE49-F238E27FC236}">
                <a16:creationId xmlns:a16="http://schemas.microsoft.com/office/drawing/2014/main" id="{DC996CA7-1835-4FD9-9E96-59BD29E32EC0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5">
            <a:extLst>
              <a:ext uri="{FF2B5EF4-FFF2-40B4-BE49-F238E27FC236}">
                <a16:creationId xmlns:a16="http://schemas.microsoft.com/office/drawing/2014/main" id="{D3CEEC29-05A0-4069-95B6-32C4C77B3C5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ddfd2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fddfd2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awing 11">
            <a:extLst>
              <a:ext uri="{FF2B5EF4-FFF2-40B4-BE49-F238E27FC236}">
                <a16:creationId xmlns:a16="http://schemas.microsoft.com/office/drawing/2014/main" id="{7DA71445-DE58-4566-A085-872C9B246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with arrow 12">
            <a:extLst>
              <a:ext uri="{FF2B5EF4-FFF2-40B4-BE49-F238E27FC236}">
                <a16:creationId xmlns:a16="http://schemas.microsoft.com/office/drawing/2014/main" id="{D45F2DC1-36F6-4A33-B2D4-44023772DA6C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5">
            <a:extLst>
              <a:ext uri="{FF2B5EF4-FFF2-40B4-BE49-F238E27FC236}">
                <a16:creationId xmlns:a16="http://schemas.microsoft.com/office/drawing/2014/main" id="{0DB93F0E-DFFA-444E-80C6-D8F97B73B5F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ccdb9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fccdb9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877F1BF-9907-42C6-8B19-076DAA1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4F8212E5-5D43-43B7-B923-F737C634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A90B301-2E64-4C8E-B70C-600ECBA3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99BB9872-B5CC-40BA-B76C-02B6C328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9B4E2C6A-1122-4FA4-B150-8086D3C2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085C2BFA-511B-4874-85CB-5EACF49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5025A95-24AA-4DED-B266-AA8AE063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4A2510E-B67D-4359-80E5-28674E7B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AF243A7C-402F-4327-B090-195A91892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AD7E2DD8-998B-4ACB-963D-2F8AF8384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14E0051-23D9-4DC7-9547-01F9F720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055B7-FDD5-4643-A570-07787DF8CBEA}"/>
              </a:ext>
            </a:extLst>
          </p:cNvPr>
          <p:cNvGrpSpPr/>
          <p:nvPr/>
        </p:nvGrpSpPr>
        <p:grpSpPr>
          <a:xfrm>
            <a:off x="-440497" y="-4072904"/>
            <a:ext cx="13072993" cy="11354838"/>
            <a:chOff x="-195194" y="-191539"/>
            <a:chExt cx="13072993" cy="11354838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C1787D2B-FE5E-4FA6-8501-2718A2CC7DE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03F590F-7FDC-4F85-A3FF-08589CC0D8F9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B103802-32C4-4A2E-9467-35CA8334D332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DA86990-D7B4-4B88-ACB7-ABB7535F8E6D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A735AA6-03D3-42B1-A0AE-2837420EAB57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60006E38-CBDA-4157-A7C9-E01CAC7CA81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F403E34-7BDD-4335-AF5A-72A38987547A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7055FD9-9485-4421-9D2D-5AFA2B1A30A7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5A75254-913D-4C38-9F21-C887BE6FF2E8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2034660-3F4A-4A5D-9697-E52FABCFC1A9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6531616-B4B9-4C83-943B-90487DF32AD3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FFB38AD9-D75C-4248-ABFF-ADF56771DB79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E8515EA-741D-477F-BC78-69D52C4BA52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607CF0E-DEF2-4180-BC04-0E3E2F81558F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394FCD5-C2B7-482F-88F0-EBCC58F178C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95682E6-6DF8-4DFC-A872-C20880279701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AD1127C-3621-4CC9-ADB6-14520EFF1DBB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C5B57F97-740C-4FD1-91CF-7394C4E5AF41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587FF54-14AA-4F3F-9845-885D2CBD1241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BAE100E-123A-4486-897B-1446EC933B0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83B76A78-56AE-4032-A1FF-406EC385BB93}"/>
              </a:ext>
            </a:extLst>
          </p:cNvPr>
          <p:cNvSpPr txBox="1">
            <a:spLocks/>
          </p:cNvSpPr>
          <p:nvPr/>
        </p:nvSpPr>
        <p:spPr>
          <a:xfrm>
            <a:off x="6215227" y="2679155"/>
            <a:ext cx="5797118" cy="17665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rgbClr val="fccdb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Your branded, customized presentation</a:t>
            </a:r>
            <a:endParaRPr lang="en-US" dirty="0">
              <a:solidFill>
                <a:srgbClr val="fccdb9"/>
              </a:solidFill>
              <a:latin typeface="Montserrat Bold" panose="00000800000000000000" pitchFamily="2" charset="-52"/>
              <a:cs typeface="Poppins Bold" panose="00000800000000000000" pitchFamily="2" charset="0"/>
            </a:endParaRP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A84A8064-77A5-429C-96F6-04E17EF93474}"/>
              </a:ext>
            </a:extLst>
          </p:cNvPr>
          <p:cNvCxnSpPr/>
          <p:nvPr/>
        </p:nvCxnSpPr>
        <p:spPr>
          <a:xfrm>
            <a:off x="5439301" y="2725445"/>
            <a:ext cx="0" cy="1677880"/>
          </a:xfrm>
          <a:prstGeom prst="line">
            <a:avLst/>
          </a:prstGeom>
          <a:ln w="12700">
            <a:solidFill>
              <a:srgbClr val="fcc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Drawing 29" descr="Picture looks like as food, Drawing&#10;&#10;">
            <a:extLst>
              <a:ext uri="{FF2B5EF4-FFF2-40B4-BE49-F238E27FC236}">
                <a16:creationId xmlns:a16="http://schemas.microsoft.com/office/drawing/2014/main" id="{7553C10C-BCC1-42A6-B4FF-49122F6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9" y="1822685"/>
            <a:ext cx="4574399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Drawing 33" descr="Picture looks like as building, luggage, large, Man&#10;&#10;">
            <a:extLst>
              <a:ext uri="{FF2B5EF4-FFF2-40B4-BE49-F238E27FC236}">
                <a16:creationId xmlns:a16="http://schemas.microsoft.com/office/drawing/2014/main" id="{70C029B3-7D71-45A0-AE1C-D03FEC30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1" y="-1380111"/>
            <a:ext cx="15958658" cy="111477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952D63-0D01-4822-BF18-90A47496F7DF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074CD3A-CB08-43F7-9442-7EC0179D1AF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4EA61B5-B3E5-4AE5-9FFA-DA6AD217C0B7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3B2AF5A1-F994-495F-835F-1356C00B97BC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840B92D-987C-482D-AE0F-EC1F737508B0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184F8C9-9FBF-4754-88D0-581140F93B84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34F06C42-BD38-41B1-92DE-FFAB750498FE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C209C4C-30F5-4164-BB77-BB21557383F2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004415D-80B6-4268-B16B-A833D2570131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C321F8-62E6-44B6-9374-8580614F59EC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BA0B90F-F84B-42A9-B4BB-22467601B58F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898B2CA9-9322-4CBC-91AD-C40BCC5C941B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71EA285-190A-4889-9336-1F54A00CB3F5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230A8E3-EC40-4CEA-BB41-468E1DF5701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4ECBFBD-79AF-483B-AB21-EC6D0A23409B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6554D7A-834B-4C57-892A-B5A51AE949E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EB558BC9-FC1A-4047-9C36-6EBDEBA1406A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015B406-84B2-4D1D-BA43-EC149DB8D252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4778D8E-0BA5-4DDC-96CD-95E084856B6E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E3B0038-204E-4442-81D9-09230B7A14F2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8F001AB-3153-4DE7-8B17-D9A45006B0A0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6EBC0B-19C5-48C6-9EA9-99D76166F95D}"/>
              </a:ext>
            </a:extLst>
          </p:cNvPr>
          <p:cNvSpPr txBox="1"/>
          <p:nvPr/>
        </p:nvSpPr>
        <p:spPr>
          <a:xfrm>
            <a:off x="565832" y="284326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cs typeface="Poppins" panose="00000500000000000000" pitchFamily="2" charset="0"/>
            </a:endParaRPr>
          </a:p>
        </p:txBody>
      </p:sp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47771D68-B52C-43E1-8227-A886298A44BE}"/>
              </a:ext>
            </a:extLst>
          </p:cNvPr>
          <p:cNvSpPr txBox="1">
            <a:spLocks/>
          </p:cNvSpPr>
          <p:nvPr/>
        </p:nvSpPr>
        <p:spPr>
          <a:xfrm>
            <a:off x="623889" y="76074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28" name="Slide number 5">
            <a:extLst>
              <a:ext uri="{FF2B5EF4-FFF2-40B4-BE49-F238E27FC236}">
                <a16:creationId xmlns:a16="http://schemas.microsoft.com/office/drawing/2014/main" id="{A1BADD4C-76D1-40DE-B36E-ABF29FD7FAE2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10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52" name="Straight with arrow 51">
            <a:extLst>
              <a:ext uri="{FF2B5EF4-FFF2-40B4-BE49-F238E27FC236}">
                <a16:creationId xmlns:a16="http://schemas.microsoft.com/office/drawing/2014/main" id="{88DA48A1-514F-4E7D-9990-4F99BC1646D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3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C927FB77-B68B-4970-B4F0-B47AFC3D2820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diagrams</a:t>
            </a:r>
            <a:b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explain your ideas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10FFA9-2DA4-4D6E-A0B0-A11B4ACF56B8}"/>
              </a:ext>
            </a:extLst>
          </p:cNvPr>
          <p:cNvGrpSpPr/>
          <p:nvPr/>
        </p:nvGrpSpPr>
        <p:grpSpPr>
          <a:xfrm>
            <a:off x="3863974" y="1115607"/>
            <a:ext cx="7627939" cy="4416931"/>
            <a:chOff x="4424826" y="1143000"/>
            <a:chExt cx="7143287" cy="4136295"/>
          </a:xfrm>
        </p:grpSpPr>
        <p:cxnSp>
          <p:nvCxnSpPr>
            <p:cNvPr id="119" name="Google Shape;162;p25">
              <a:extLst>
                <a:ext uri="{FF2B5EF4-FFF2-40B4-BE49-F238E27FC236}">
                  <a16:creationId xmlns:a16="http://schemas.microsoft.com/office/drawing/2014/main" id="{947323D7-987E-4954-8698-B6200FA0C1BA}"/>
                </a:ext>
              </a:extLst>
            </p:cNvPr>
            <p:cNvCxnSpPr>
              <a:stCxn id="133" idx="6"/>
              <a:endCxn id="136" idx="2"/>
            </p:cNvCxnSpPr>
            <p:nvPr/>
          </p:nvCxnSpPr>
          <p:spPr>
            <a:xfrm>
              <a:off x="6239217" y="3211148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fccd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65;p25">
              <a:extLst>
                <a:ext uri="{FF2B5EF4-FFF2-40B4-BE49-F238E27FC236}">
                  <a16:creationId xmlns:a16="http://schemas.microsoft.com/office/drawing/2014/main" id="{C179A7C8-BAA8-45CF-B3F4-9B1513AF064A}"/>
                </a:ext>
              </a:extLst>
            </p:cNvPr>
            <p:cNvCxnSpPr>
              <a:stCxn id="133" idx="6"/>
              <a:endCxn id="130" idx="2"/>
            </p:cNvCxnSpPr>
            <p:nvPr/>
          </p:nvCxnSpPr>
          <p:spPr>
            <a:xfrm rot="10800000" flipH="1">
              <a:off x="6239217" y="1964505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fccd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67;p25">
              <a:extLst>
                <a:ext uri="{FF2B5EF4-FFF2-40B4-BE49-F238E27FC236}">
                  <a16:creationId xmlns:a16="http://schemas.microsoft.com/office/drawing/2014/main" id="{1CCE4477-C7AD-40F8-B3F8-02398BEB0A4F}"/>
                </a:ext>
              </a:extLst>
            </p:cNvPr>
            <p:cNvCxnSpPr>
              <a:stCxn id="129" idx="3"/>
              <a:endCxn id="127" idx="2"/>
            </p:cNvCxnSpPr>
            <p:nvPr/>
          </p:nvCxnSpPr>
          <p:spPr>
            <a:xfrm rot="10800000" flipH="1">
              <a:off x="8980931" y="1355568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ccd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70;p25">
              <a:extLst>
                <a:ext uri="{FF2B5EF4-FFF2-40B4-BE49-F238E27FC236}">
                  <a16:creationId xmlns:a16="http://schemas.microsoft.com/office/drawing/2014/main" id="{F2CECAC5-411A-43BB-A4D5-F161AD09E546}"/>
                </a:ext>
              </a:extLst>
            </p:cNvPr>
            <p:cNvCxnSpPr>
              <a:stCxn id="129" idx="3"/>
              <a:endCxn id="139" idx="2"/>
            </p:cNvCxnSpPr>
            <p:nvPr/>
          </p:nvCxnSpPr>
          <p:spPr>
            <a:xfrm>
              <a:off x="8980931" y="1964505"/>
              <a:ext cx="780750" cy="58935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ccd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72;p25">
              <a:extLst>
                <a:ext uri="{FF2B5EF4-FFF2-40B4-BE49-F238E27FC236}">
                  <a16:creationId xmlns:a16="http://schemas.microsoft.com/office/drawing/2014/main" id="{082C3881-8F3B-4C85-8090-F7BD26081B3C}"/>
                </a:ext>
              </a:extLst>
            </p:cNvPr>
            <p:cNvCxnSpPr>
              <a:stCxn id="135" idx="3"/>
              <a:endCxn id="142" idx="2"/>
            </p:cNvCxnSpPr>
            <p:nvPr/>
          </p:nvCxnSpPr>
          <p:spPr>
            <a:xfrm rot="10800000" flipH="1">
              <a:off x="8980931" y="3848853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ccd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75;p25">
              <a:extLst>
                <a:ext uri="{FF2B5EF4-FFF2-40B4-BE49-F238E27FC236}">
                  <a16:creationId xmlns:a16="http://schemas.microsoft.com/office/drawing/2014/main" id="{7E406847-EF3B-4884-ADEC-4B9EE09A52B6}"/>
                </a:ext>
              </a:extLst>
            </p:cNvPr>
            <p:cNvCxnSpPr>
              <a:stCxn id="135" idx="3"/>
              <a:endCxn id="145" idx="2"/>
            </p:cNvCxnSpPr>
            <p:nvPr/>
          </p:nvCxnSpPr>
          <p:spPr>
            <a:xfrm>
              <a:off x="8980931" y="4457790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ccd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78;p25">
              <a:extLst>
                <a:ext uri="{FF2B5EF4-FFF2-40B4-BE49-F238E27FC236}">
                  <a16:creationId xmlns:a16="http://schemas.microsoft.com/office/drawing/2014/main" id="{50C7BC16-15FC-48F2-9C04-2FE18C6F8820}"/>
                </a:ext>
              </a:extLst>
            </p:cNvPr>
            <p:cNvSpPr/>
            <p:nvPr/>
          </p:nvSpPr>
          <p:spPr>
            <a:xfrm>
              <a:off x="9993428" y="1143000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27" name="Google Shape;169;p25">
              <a:extLst>
                <a:ext uri="{FF2B5EF4-FFF2-40B4-BE49-F238E27FC236}">
                  <a16:creationId xmlns:a16="http://schemas.microsoft.com/office/drawing/2014/main" id="{514BAFD9-9A35-4F9B-AE2A-CA1AEB03184F}"/>
                </a:ext>
              </a:extLst>
            </p:cNvPr>
            <p:cNvSpPr/>
            <p:nvPr/>
          </p:nvSpPr>
          <p:spPr>
            <a:xfrm>
              <a:off x="9761680" y="1239695"/>
              <a:ext cx="231748" cy="231748"/>
            </a:xfrm>
            <a:prstGeom prst="ellipse">
              <a:avLst/>
            </a:prstGeom>
            <a:solidFill>
              <a:srgbClr val="fcc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68;p25">
              <a:extLst>
                <a:ext uri="{FF2B5EF4-FFF2-40B4-BE49-F238E27FC236}">
                  <a16:creationId xmlns:a16="http://schemas.microsoft.com/office/drawing/2014/main" id="{3AD0CE46-3E02-4AA9-9810-DD30D703F724}"/>
                </a:ext>
              </a:extLst>
            </p:cNvPr>
            <p:cNvSpPr/>
            <p:nvPr/>
          </p:nvSpPr>
          <p:spPr>
            <a:xfrm>
              <a:off x="7406246" y="1751937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0" name="Google Shape;166;p25">
              <a:extLst>
                <a:ext uri="{FF2B5EF4-FFF2-40B4-BE49-F238E27FC236}">
                  <a16:creationId xmlns:a16="http://schemas.microsoft.com/office/drawing/2014/main" id="{800C5190-25AE-476D-B373-8DA1B5D01A81}"/>
                </a:ext>
              </a:extLst>
            </p:cNvPr>
            <p:cNvSpPr/>
            <p:nvPr/>
          </p:nvSpPr>
          <p:spPr>
            <a:xfrm>
              <a:off x="7174498" y="1848631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2" name="Google Shape;181;p25">
              <a:extLst>
                <a:ext uri="{FF2B5EF4-FFF2-40B4-BE49-F238E27FC236}">
                  <a16:creationId xmlns:a16="http://schemas.microsoft.com/office/drawing/2014/main" id="{2A129C8E-FB81-434C-8EDD-42FC9F9B79EB}"/>
                </a:ext>
              </a:extLst>
            </p:cNvPr>
            <p:cNvSpPr/>
            <p:nvPr/>
          </p:nvSpPr>
          <p:spPr>
            <a:xfrm>
              <a:off x="4424826" y="2998579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3" name="Google Shape;163;p25">
              <a:extLst>
                <a:ext uri="{FF2B5EF4-FFF2-40B4-BE49-F238E27FC236}">
                  <a16:creationId xmlns:a16="http://schemas.microsoft.com/office/drawing/2014/main" id="{4543A0D9-FD68-41BD-ACBC-1DAE34BE76D8}"/>
                </a:ext>
              </a:extLst>
            </p:cNvPr>
            <p:cNvSpPr/>
            <p:nvPr/>
          </p:nvSpPr>
          <p:spPr>
            <a:xfrm>
              <a:off x="6007469" y="3095274"/>
              <a:ext cx="231748" cy="23174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5" name="Google Shape;173;p25">
              <a:extLst>
                <a:ext uri="{FF2B5EF4-FFF2-40B4-BE49-F238E27FC236}">
                  <a16:creationId xmlns:a16="http://schemas.microsoft.com/office/drawing/2014/main" id="{C7299EAE-596C-4D0F-86B0-71391910D554}"/>
                </a:ext>
              </a:extLst>
            </p:cNvPr>
            <p:cNvSpPr/>
            <p:nvPr/>
          </p:nvSpPr>
          <p:spPr>
            <a:xfrm>
              <a:off x="7406246" y="4245221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6" name="Google Shape;164;p25">
              <a:extLst>
                <a:ext uri="{FF2B5EF4-FFF2-40B4-BE49-F238E27FC236}">
                  <a16:creationId xmlns:a16="http://schemas.microsoft.com/office/drawing/2014/main" id="{426DF16B-EE8F-43A3-8B66-2120B54F5E65}"/>
                </a:ext>
              </a:extLst>
            </p:cNvPr>
            <p:cNvSpPr/>
            <p:nvPr/>
          </p:nvSpPr>
          <p:spPr>
            <a:xfrm>
              <a:off x="7174498" y="4341916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8" name="Google Shape;184;p25">
              <a:extLst>
                <a:ext uri="{FF2B5EF4-FFF2-40B4-BE49-F238E27FC236}">
                  <a16:creationId xmlns:a16="http://schemas.microsoft.com/office/drawing/2014/main" id="{79E4A1ED-4846-4AAC-B704-89A494B9CF86}"/>
                </a:ext>
              </a:extLst>
            </p:cNvPr>
            <p:cNvSpPr/>
            <p:nvPr/>
          </p:nvSpPr>
          <p:spPr>
            <a:xfrm>
              <a:off x="9993428" y="236087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9" name="Google Shape;171;p25">
              <a:extLst>
                <a:ext uri="{FF2B5EF4-FFF2-40B4-BE49-F238E27FC236}">
                  <a16:creationId xmlns:a16="http://schemas.microsoft.com/office/drawing/2014/main" id="{BA085A2B-CC63-41AD-90F9-2026460E1F05}"/>
                </a:ext>
              </a:extLst>
            </p:cNvPr>
            <p:cNvSpPr/>
            <p:nvPr/>
          </p:nvSpPr>
          <p:spPr>
            <a:xfrm>
              <a:off x="9761680" y="2437990"/>
              <a:ext cx="231748" cy="231748"/>
            </a:xfrm>
            <a:prstGeom prst="ellipse">
              <a:avLst/>
            </a:prstGeom>
            <a:solidFill>
              <a:srgbClr val="fcc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1" name="Google Shape;186;p25">
              <a:extLst>
                <a:ext uri="{FF2B5EF4-FFF2-40B4-BE49-F238E27FC236}">
                  <a16:creationId xmlns:a16="http://schemas.microsoft.com/office/drawing/2014/main" id="{F9B21A27-1089-4466-8612-1F3F01F6F40A}"/>
                </a:ext>
              </a:extLst>
            </p:cNvPr>
            <p:cNvSpPr/>
            <p:nvPr/>
          </p:nvSpPr>
          <p:spPr>
            <a:xfrm>
              <a:off x="9993428" y="363628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2" name="Google Shape;174;p25">
              <a:extLst>
                <a:ext uri="{FF2B5EF4-FFF2-40B4-BE49-F238E27FC236}">
                  <a16:creationId xmlns:a16="http://schemas.microsoft.com/office/drawing/2014/main" id="{67167A14-BC97-4B2C-9DDB-2BAB1F1ACAEA}"/>
                </a:ext>
              </a:extLst>
            </p:cNvPr>
            <p:cNvSpPr/>
            <p:nvPr/>
          </p:nvSpPr>
          <p:spPr>
            <a:xfrm>
              <a:off x="9761680" y="3732979"/>
              <a:ext cx="231748" cy="231748"/>
            </a:xfrm>
            <a:prstGeom prst="ellipse">
              <a:avLst/>
            </a:prstGeom>
            <a:solidFill>
              <a:srgbClr val="fcc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4" name="Google Shape;188;p25">
              <a:extLst>
                <a:ext uri="{FF2B5EF4-FFF2-40B4-BE49-F238E27FC236}">
                  <a16:creationId xmlns:a16="http://schemas.microsoft.com/office/drawing/2014/main" id="{F162EBD0-6D95-4739-A592-23DD9DE812C3}"/>
                </a:ext>
              </a:extLst>
            </p:cNvPr>
            <p:cNvSpPr/>
            <p:nvPr/>
          </p:nvSpPr>
          <p:spPr>
            <a:xfrm>
              <a:off x="9993428" y="4854158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ccdb9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ccdb9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76;p25">
              <a:extLst>
                <a:ext uri="{FF2B5EF4-FFF2-40B4-BE49-F238E27FC236}">
                  <a16:creationId xmlns:a16="http://schemas.microsoft.com/office/drawing/2014/main" id="{244150A4-A5B3-40F0-A3F5-A899EE4D7FA8}"/>
                </a:ext>
              </a:extLst>
            </p:cNvPr>
            <p:cNvSpPr/>
            <p:nvPr/>
          </p:nvSpPr>
          <p:spPr>
            <a:xfrm>
              <a:off x="9761680" y="4950853"/>
              <a:ext cx="231748" cy="231748"/>
            </a:xfrm>
            <a:prstGeom prst="ellipse">
              <a:avLst/>
            </a:prstGeom>
            <a:solidFill>
              <a:srgbClr val="fcc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70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curtain, table, white, large&#10;&#10;">
            <a:extLst>
              <a:ext uri="{FF2B5EF4-FFF2-40B4-BE49-F238E27FC236}">
                <a16:creationId xmlns:a16="http://schemas.microsoft.com/office/drawing/2014/main" id="{6DE470C7-375A-4F53-8BF9-813E05E6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6" name="Slide number 5">
            <a:extLst>
              <a:ext uri="{FF2B5EF4-FFF2-40B4-BE49-F238E27FC236}">
                <a16:creationId xmlns:a16="http://schemas.microsoft.com/office/drawing/2014/main" id="{CCF65DB1-57A0-4FB4-A304-D010FAF11B3C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ccdb9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12</a:t>
            </a:fld>
            <a:endParaRPr lang="en-US" sz="1600" b="1" dirty="0">
              <a:solidFill>
                <a:srgbClr val="fccdb9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FEB7CDBB-4BFE-452D-B969-7D67492CC1D6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20010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7FF33-6FA9-4417-94FA-C5AF7ED9CD1B}"/>
              </a:ext>
            </a:extLst>
          </p:cNvPr>
          <p:cNvSpPr txBox="1"/>
          <p:nvPr/>
        </p:nvSpPr>
        <p:spPr>
          <a:xfrm>
            <a:off x="639265" y="306289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0C70F-1BF2-4AFE-BACB-8850DEB3EAC2}"/>
              </a:ext>
            </a:extLst>
          </p:cNvPr>
          <p:cNvSpPr txBox="1"/>
          <p:nvPr/>
        </p:nvSpPr>
        <p:spPr>
          <a:xfrm>
            <a:off x="639265" y="3497184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ccdb9"/>
              </a:solidFill>
            </a:endParaRPr>
          </a:p>
        </p:txBody>
      </p: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EF905D27-C412-4641-A181-8DA048098E5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0;p14">
            <a:extLst>
              <a:ext uri="{FF2B5EF4-FFF2-40B4-BE49-F238E27FC236}">
                <a16:creationId xmlns:a16="http://schemas.microsoft.com/office/drawing/2014/main" id="{5A5A3242-5305-4D6E-82E8-83CE0ED443F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tables to compare data</a:t>
            </a:r>
          </a:p>
        </p:txBody>
      </p:sp>
      <p:graphicFrame>
        <p:nvGraphicFramePr>
          <p:cNvPr id="27" name="Google Shape;195;p26">
            <a:extLst>
              <a:ext uri="{FF2B5EF4-FFF2-40B4-BE49-F238E27FC236}">
                <a16:creationId xmlns:a16="http://schemas.microsoft.com/office/drawing/2014/main" id="{36333ABF-63E4-4347-B148-392C11AF6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623"/>
              </p:ext>
            </p:extLst>
          </p:nvPr>
        </p:nvGraphicFramePr>
        <p:xfrm>
          <a:off x="623888" y="2336800"/>
          <a:ext cx="7027196" cy="31057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fccdb9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cdb9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A</a:t>
                      </a:r>
                      <a:endParaRPr sz="1600" b="1" dirty="0">
                        <a:solidFill>
                          <a:srgbClr val="fccdb9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cdb9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</a:t>
                      </a:r>
                      <a:endParaRPr sz="1600" b="1" dirty="0">
                        <a:solidFill>
                          <a:srgbClr val="fccdb9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cdb9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C</a:t>
                      </a:r>
                      <a:endParaRPr sz="1600" b="1" dirty="0">
                        <a:solidFill>
                          <a:srgbClr val="fccdb9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Yellow</a:t>
                      </a:r>
                      <a:endParaRPr sz="1600" b="1" dirty="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db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Blue</a:t>
                      </a:r>
                      <a:endParaRPr sz="1600" b="1" dirty="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db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Orange</a:t>
                      </a:r>
                      <a:endParaRPr sz="1600" b="1" dirty="0">
                        <a:solidFill>
                          <a:srgbClr val="ffffff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db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ccdb9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500" dirty="0">
                        <a:solidFill>
                          <a:srgbClr val="fccdb9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8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C046BF06-96BD-49FC-A49C-8EF8DDFDFA50}"/>
              </a:ext>
            </a:extLst>
          </p:cNvPr>
          <p:cNvSpPr/>
          <p:nvPr/>
        </p:nvSpPr>
        <p:spPr>
          <a:xfrm>
            <a:off x="4511675" y="1333083"/>
            <a:ext cx="7346503" cy="4379585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rgbClr val="fccdb9">
              <a:alpha val="10000"/>
            </a:srgb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0CE50-0EC1-4F40-A3F3-0641F9025B0B}"/>
              </a:ext>
            </a:extLst>
          </p:cNvPr>
          <p:cNvSpPr txBox="1"/>
          <p:nvPr/>
        </p:nvSpPr>
        <p:spPr>
          <a:xfrm>
            <a:off x="641042" y="3577557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BD50B-5145-41D0-A0C7-8445B2B665F4}"/>
              </a:ext>
            </a:extLst>
          </p:cNvPr>
          <p:cNvSpPr txBox="1"/>
          <p:nvPr/>
        </p:nvSpPr>
        <p:spPr>
          <a:xfrm>
            <a:off x="637112" y="3101675"/>
            <a:ext cx="3203575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office</a:t>
            </a:r>
            <a:endParaRPr lang="en-US" sz="1600" b="1" dirty="0">
              <a:solidFill>
                <a:srgbClr val="fccdb9"/>
              </a:solidFill>
              <a:latin typeface="Montserrat ExtraBold" panose="000009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7C42D-22AE-4B13-9109-108363F05F48}"/>
              </a:ext>
            </a:extLst>
          </p:cNvPr>
          <p:cNvSpPr txBox="1"/>
          <p:nvPr/>
        </p:nvSpPr>
        <p:spPr>
          <a:xfrm>
            <a:off x="641042" y="4627430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348 Robinson Lane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Wilmington, DE 19805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tel. 732-446-6722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8133C6E2-D916-4F87-98DE-3B0B080000A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19743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Drawing 12">
            <a:extLst>
              <a:ext uri="{FF2B5EF4-FFF2-40B4-BE49-F238E27FC236}">
                <a16:creationId xmlns:a16="http://schemas.microsoft.com/office/drawing/2014/main" id="{25CF3689-0866-4AD7-A3ED-F063C24ECB9B}"/>
              </a:ext>
            </a:extLst>
          </p:cNvPr>
          <p:cNvSpPr/>
          <p:nvPr/>
        </p:nvSpPr>
        <p:spPr>
          <a:xfrm>
            <a:off x="5664476" y="2299857"/>
            <a:ext cx="383899" cy="457404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ffffff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cc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awing 27" descr="Picture looks like as building, roof, tower&#10;&#10;">
            <a:extLst>
              <a:ext uri="{FF2B5EF4-FFF2-40B4-BE49-F238E27FC236}">
                <a16:creationId xmlns:a16="http://schemas.microsoft.com/office/drawing/2014/main" id="{D2B54279-3618-4C0E-B44D-D2391FFD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0223" y="-388298"/>
            <a:ext cx="13561505" cy="897964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4113747-77BC-47EE-B8C7-5418291FA8CA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F37A2F-D6C0-4E91-8BA7-B03C48AE72B2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DD0F5978-8237-4ED7-AED1-5229850AE750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467A4E10-E7CA-488A-BF3F-42E4F3D75CCF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B5470AA-A111-440D-8D49-ECA4A66A586E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F3E671C-DE62-432D-980F-566A525B197E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AFC72AE-E0D8-41F6-B1FD-114A45BF44CA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C418D2-6ED5-4DD4-9F3F-919047DBD700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3849DFDD-3193-44FB-83A6-96433A9FE6B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115820A-826B-442B-BD2D-9D4EC769C7B3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C7668E0-0233-4036-8209-A2C143F4FE17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F4FBDC74-28A1-49FB-8DD3-C6FD3F984FCF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7AFB191-47F5-4B6E-AFBF-2F69B190C772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B732924-7291-4679-A984-BA75A5FEC10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5F17539-F382-4ACD-99EC-5789EA9BFCE1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8863D69-4DE0-4B30-AB3A-E3D48F493F9F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F8D909A-B243-41FA-B6AD-34CA5EF1D40B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286266-C3FA-48FE-B997-E9307400E45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97FEE371-2EC1-41A6-9D07-02101D47E14B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DDA0292-8F5C-46A7-B577-409D1CA63E56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7E35CFB-9A1D-4208-ABCA-C4A67161B48B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Slide number 5">
            <a:extLst>
              <a:ext uri="{FF2B5EF4-FFF2-40B4-BE49-F238E27FC236}">
                <a16:creationId xmlns:a16="http://schemas.microsoft.com/office/drawing/2014/main" id="{239D22B5-EDF4-4F1B-8F2D-633BF043D34D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15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" name="Google Shape;209;p28">
            <a:extLst>
              <a:ext uri="{FF2B5EF4-FFF2-40B4-BE49-F238E27FC236}">
                <a16:creationId xmlns:a16="http://schemas.microsoft.com/office/drawing/2014/main" id="{DF35F63F-BE01-4199-8EF5-77C401E7EDA7}"/>
              </a:ext>
            </a:extLst>
          </p:cNvPr>
          <p:cNvSpPr txBox="1">
            <a:spLocks/>
          </p:cNvSpPr>
          <p:nvPr/>
        </p:nvSpPr>
        <p:spPr>
          <a:xfrm>
            <a:off x="635596" y="911774"/>
            <a:ext cx="7081242" cy="1159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latin typeface="Poppins" panose="00000500000000000000" pitchFamily="2" charset="0"/>
                <a:cs typeface="Poppins" panose="00000500000000000000" pitchFamily="2" charset="0"/>
              </a:rPr>
              <a:t>89,526,124</a:t>
            </a:r>
          </a:p>
        </p:txBody>
      </p:sp>
      <p:sp>
        <p:nvSpPr>
          <p:cNvPr id="3" name="Google Shape;210;p28">
            <a:extLst>
              <a:ext uri="{FF2B5EF4-FFF2-40B4-BE49-F238E27FC236}">
                <a16:creationId xmlns:a16="http://schemas.microsoft.com/office/drawing/2014/main" id="{D6D6BC76-2C9E-4801-889D-C32CCE322336}"/>
              </a:ext>
            </a:extLst>
          </p:cNvPr>
          <p:cNvSpPr txBox="1">
            <a:spLocks/>
          </p:cNvSpPr>
          <p:nvPr/>
        </p:nvSpPr>
        <p:spPr>
          <a:xfrm>
            <a:off x="635595" y="2168481"/>
            <a:ext cx="7161925" cy="46418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Lato Light" panose="020F0302020204030203" pitchFamily="34" charset="0"/>
              </a:rPr>
              <a:t>Whoa! That’s a big number, aren’t you proud?</a:t>
            </a: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03C73CF6-9F78-4F30-87F9-21A0D8898F28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A74A0D-8D8C-4C36-8EF0-F66A5BB6B3C2}"/>
              </a:ext>
            </a:extLst>
          </p:cNvPr>
          <p:cNvGrpSpPr/>
          <p:nvPr/>
        </p:nvGrpSpPr>
        <p:grpSpPr>
          <a:xfrm>
            <a:off x="615498" y="843978"/>
            <a:ext cx="3248477" cy="1074034"/>
            <a:chOff x="746124" y="1243649"/>
            <a:chExt cx="3248477" cy="1074034"/>
          </a:xfrm>
        </p:grpSpPr>
        <p:sp>
          <p:nvSpPr>
            <p:cNvPr id="3" name="Google Shape;209;p28">
              <a:extLst>
                <a:ext uri="{FF2B5EF4-FFF2-40B4-BE49-F238E27FC236}">
                  <a16:creationId xmlns:a16="http://schemas.microsoft.com/office/drawing/2014/main" id="{454B9F59-F956-4329-9C23-E75A976A4D0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243649"/>
              <a:ext cx="3248477" cy="58774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89,526,124$</a:t>
              </a:r>
            </a:p>
          </p:txBody>
        </p:sp>
        <p:sp>
          <p:nvSpPr>
            <p:cNvPr id="4" name="Google Shape;210;p28">
              <a:extLst>
                <a:ext uri="{FF2B5EF4-FFF2-40B4-BE49-F238E27FC236}">
                  <a16:creationId xmlns:a16="http://schemas.microsoft.com/office/drawing/2014/main" id="{ACDF9994-6A0B-4659-B0E5-F9B391969AA9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928303"/>
              <a:ext cx="3240087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That’s a lot of money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CA5FB-1D03-427C-8B03-16B8F2766449}"/>
              </a:ext>
            </a:extLst>
          </p:cNvPr>
          <p:cNvGrpSpPr/>
          <p:nvPr/>
        </p:nvGrpSpPr>
        <p:grpSpPr>
          <a:xfrm>
            <a:off x="4511675" y="2377224"/>
            <a:ext cx="5059590" cy="1180850"/>
            <a:chOff x="746124" y="2986719"/>
            <a:chExt cx="5059590" cy="1180850"/>
          </a:xfrm>
        </p:grpSpPr>
        <p:sp>
          <p:nvSpPr>
            <p:cNvPr id="6" name="Google Shape;209;p28">
              <a:extLst>
                <a:ext uri="{FF2B5EF4-FFF2-40B4-BE49-F238E27FC236}">
                  <a16:creationId xmlns:a16="http://schemas.microsoft.com/office/drawing/2014/main" id="{7531C557-8D7D-4750-B917-B974FCE14D3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2986719"/>
              <a:ext cx="5059590" cy="69456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185,244 users</a:t>
              </a:r>
            </a:p>
          </p:txBody>
        </p:sp>
        <p:sp>
          <p:nvSpPr>
            <p:cNvPr id="7" name="Google Shape;210;p28">
              <a:extLst>
                <a:ext uri="{FF2B5EF4-FFF2-40B4-BE49-F238E27FC236}">
                  <a16:creationId xmlns:a16="http://schemas.microsoft.com/office/drawing/2014/main" id="{B7FE5267-F910-48F9-9042-9C48ABC9F2F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3778189"/>
              <a:ext cx="3154364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And a lot of users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33A1B9-BDA2-4FEE-BF52-592A42C4BDB4}"/>
              </a:ext>
            </a:extLst>
          </p:cNvPr>
          <p:cNvGrpSpPr/>
          <p:nvPr/>
        </p:nvGrpSpPr>
        <p:grpSpPr>
          <a:xfrm>
            <a:off x="8348889" y="4125147"/>
            <a:ext cx="2069647" cy="1180850"/>
            <a:chOff x="746124" y="4836605"/>
            <a:chExt cx="2069647" cy="1180850"/>
          </a:xfrm>
        </p:grpSpPr>
        <p:sp>
          <p:nvSpPr>
            <p:cNvPr id="9" name="Google Shape;209;p28">
              <a:extLst>
                <a:ext uri="{FF2B5EF4-FFF2-40B4-BE49-F238E27FC236}">
                  <a16:creationId xmlns:a16="http://schemas.microsoft.com/office/drawing/2014/main" id="{89A6CC8D-A24D-4604-954E-D210542616B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4836605"/>
              <a:ext cx="2069647" cy="6945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100%</a:t>
              </a:r>
            </a:p>
          </p:txBody>
        </p:sp>
        <p:sp>
          <p:nvSpPr>
            <p:cNvPr id="10" name="Google Shape;210;p28">
              <a:extLst>
                <a:ext uri="{FF2B5EF4-FFF2-40B4-BE49-F238E27FC236}">
                  <a16:creationId xmlns:a16="http://schemas.microsoft.com/office/drawing/2014/main" id="{7355681D-1FB3-4B67-9FBC-9DB7BF31952B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5628075"/>
              <a:ext cx="1806576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Total success!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80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F294EC-BDAD-4F4F-9635-07F9231E2420}"/>
              </a:ext>
            </a:extLst>
          </p:cNvPr>
          <p:cNvGrpSpPr/>
          <p:nvPr/>
        </p:nvGrpSpPr>
        <p:grpSpPr>
          <a:xfrm>
            <a:off x="4323799" y="1795728"/>
            <a:ext cx="7193514" cy="3670588"/>
            <a:chOff x="595755" y="1934812"/>
            <a:chExt cx="10943478" cy="36705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DC675-510E-4D13-944B-968B7B7F6606}"/>
                </a:ext>
              </a:extLst>
            </p:cNvPr>
            <p:cNvSpPr txBox="1"/>
            <p:nvPr/>
          </p:nvSpPr>
          <p:spPr>
            <a:xfrm>
              <a:off x="731838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fccdb9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5DCBF-0003-4B58-BA76-7DBB0A0D0A1C}"/>
                </a:ext>
              </a:extLst>
            </p:cNvPr>
            <p:cNvSpPr txBox="1"/>
            <p:nvPr/>
          </p:nvSpPr>
          <p:spPr>
            <a:xfrm>
              <a:off x="4513263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ccdb9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D72CB2-5EF7-4973-BB08-3C0E9DCC5FAC}"/>
                </a:ext>
              </a:extLst>
            </p:cNvPr>
            <p:cNvSpPr txBox="1"/>
            <p:nvPr/>
          </p:nvSpPr>
          <p:spPr>
            <a:xfrm>
              <a:off x="1697395" y="202237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ccdb9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5A781-E1E1-4790-9F41-8A2CE19A18A2}"/>
                </a:ext>
              </a:extLst>
            </p:cNvPr>
            <p:cNvSpPr txBox="1"/>
            <p:nvPr/>
          </p:nvSpPr>
          <p:spPr>
            <a:xfrm>
              <a:off x="595755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01.</a:t>
              </a:r>
              <a:endParaRPr lang="en-US" sz="2800" b="1" dirty="0">
                <a:solidFill>
                  <a:srgbClr val="feeee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31ED-C29F-4B07-AC58-33F27EDA1A52}"/>
                </a:ext>
              </a:extLst>
            </p:cNvPr>
            <p:cNvSpPr txBox="1"/>
            <p:nvPr/>
          </p:nvSpPr>
          <p:spPr>
            <a:xfrm>
              <a:off x="5477454" y="202237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ccdb9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55A03-6B77-45A3-8CED-80099A8881D4}"/>
                </a:ext>
              </a:extLst>
            </p:cNvPr>
            <p:cNvSpPr txBox="1"/>
            <p:nvPr/>
          </p:nvSpPr>
          <p:spPr>
            <a:xfrm>
              <a:off x="4477248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02.</a:t>
              </a:r>
              <a:endParaRPr lang="en-US" sz="2800" b="1" dirty="0">
                <a:solidFill>
                  <a:srgbClr val="feeee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899EE-637C-4359-8625-8976189C3955}"/>
                </a:ext>
              </a:extLst>
            </p:cNvPr>
            <p:cNvSpPr txBox="1"/>
            <p:nvPr/>
          </p:nvSpPr>
          <p:spPr>
            <a:xfrm>
              <a:off x="8251150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ccdb9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7EEF7B-D05B-4352-925D-AF02D05F265A}"/>
                </a:ext>
              </a:extLst>
            </p:cNvPr>
            <p:cNvSpPr txBox="1"/>
            <p:nvPr/>
          </p:nvSpPr>
          <p:spPr>
            <a:xfrm>
              <a:off x="9215341" y="2022375"/>
              <a:ext cx="2323892" cy="46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ccdb9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BA179-116A-40C8-BDDE-234125F44304}"/>
                </a:ext>
              </a:extLst>
            </p:cNvPr>
            <p:cNvSpPr txBox="1"/>
            <p:nvPr/>
          </p:nvSpPr>
          <p:spPr>
            <a:xfrm>
              <a:off x="8215137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ffffff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3</a:t>
              </a: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feeee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5DEE1-C4B7-4D6F-98D5-68A5EA8A3FB6}"/>
                </a:ext>
              </a:extLst>
            </p:cNvPr>
            <p:cNvSpPr txBox="1"/>
            <p:nvPr/>
          </p:nvSpPr>
          <p:spPr>
            <a:xfrm>
              <a:off x="731838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fccdb9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FE59E-6D85-416F-963A-5AE675DB6E33}"/>
                </a:ext>
              </a:extLst>
            </p:cNvPr>
            <p:cNvSpPr txBox="1"/>
            <p:nvPr/>
          </p:nvSpPr>
          <p:spPr>
            <a:xfrm>
              <a:off x="4513263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ccdb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CFC26-6B3D-4B93-9025-D9FB7CAEC220}"/>
                </a:ext>
              </a:extLst>
            </p:cNvPr>
            <p:cNvSpPr txBox="1"/>
            <p:nvPr/>
          </p:nvSpPr>
          <p:spPr>
            <a:xfrm>
              <a:off x="1697395" y="390862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ccdb9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12901-97F6-4A54-9D80-A1BB0DC2E3D5}"/>
                </a:ext>
              </a:extLst>
            </p:cNvPr>
            <p:cNvSpPr txBox="1"/>
            <p:nvPr/>
          </p:nvSpPr>
          <p:spPr>
            <a:xfrm>
              <a:off x="697185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ffffff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4</a:t>
              </a: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feeee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8E5D2-2318-4610-A756-9C694E76CB7A}"/>
                </a:ext>
              </a:extLst>
            </p:cNvPr>
            <p:cNvSpPr txBox="1"/>
            <p:nvPr/>
          </p:nvSpPr>
          <p:spPr>
            <a:xfrm>
              <a:off x="5477454" y="390862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ccdb9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4E1199-F6D5-4313-916D-002742B5618A}"/>
                </a:ext>
              </a:extLst>
            </p:cNvPr>
            <p:cNvSpPr txBox="1"/>
            <p:nvPr/>
          </p:nvSpPr>
          <p:spPr>
            <a:xfrm>
              <a:off x="4477248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ffffff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5</a:t>
              </a: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feeee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E4D1C-4C70-464D-AE8F-674CC602D560}"/>
                </a:ext>
              </a:extLst>
            </p:cNvPr>
            <p:cNvSpPr txBox="1"/>
            <p:nvPr/>
          </p:nvSpPr>
          <p:spPr>
            <a:xfrm>
              <a:off x="8251150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ccdb9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ccdb9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ccdb9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ccdb9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DC9385-1821-4EB7-BE25-8CA759D67AD7}"/>
                </a:ext>
              </a:extLst>
            </p:cNvPr>
            <p:cNvSpPr txBox="1"/>
            <p:nvPr/>
          </p:nvSpPr>
          <p:spPr>
            <a:xfrm>
              <a:off x="9215341" y="3908625"/>
              <a:ext cx="2323892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ccd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ccdb9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668FA-548B-4F5A-A6DD-9E1C29B9EC7B}"/>
                </a:ext>
              </a:extLst>
            </p:cNvPr>
            <p:cNvSpPr txBox="1"/>
            <p:nvPr/>
          </p:nvSpPr>
          <p:spPr>
            <a:xfrm>
              <a:off x="8215137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ffffff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6</a:t>
              </a:r>
              <a:r>
                <a:rPr lang="en-US" sz="2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feeee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</p:grpSp>
      <p:sp>
        <p:nvSpPr>
          <p:cNvPr id="21" name="Google Shape;70;p14">
            <a:extLst>
              <a:ext uri="{FF2B5EF4-FFF2-40B4-BE49-F238E27FC236}">
                <a16:creationId xmlns:a16="http://schemas.microsoft.com/office/drawing/2014/main" id="{E65C1DA9-FE6A-4F49-8757-8F81EE4F103E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0471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B37B4933-C98C-4899-B34F-CA90AAEE8345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32" name="Google Shape;70;p14">
            <a:extLst>
              <a:ext uri="{FF2B5EF4-FFF2-40B4-BE49-F238E27FC236}">
                <a16:creationId xmlns:a16="http://schemas.microsoft.com/office/drawing/2014/main" id="{84493E23-8389-421D-92F1-27F225C8B1D8}"/>
              </a:ext>
            </a:extLst>
          </p:cNvPr>
          <p:cNvSpPr txBox="1">
            <a:spLocks/>
          </p:cNvSpPr>
          <p:nvPr/>
        </p:nvSpPr>
        <p:spPr>
          <a:xfrm>
            <a:off x="8329834" y="754328"/>
            <a:ext cx="3870633" cy="733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Your example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F90AA7-63D1-466B-AD24-4C444E394E98}"/>
              </a:ext>
            </a:extLst>
          </p:cNvPr>
          <p:cNvGrpSpPr/>
          <p:nvPr/>
        </p:nvGrpSpPr>
        <p:grpSpPr>
          <a:xfrm>
            <a:off x="4474368" y="2019300"/>
            <a:ext cx="7970002" cy="3415146"/>
            <a:chOff x="3390900" y="1487596"/>
            <a:chExt cx="9053470" cy="42250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3DC94C3-ADE8-4E76-ACBB-812301F38F9A}"/>
                </a:ext>
              </a:extLst>
            </p:cNvPr>
            <p:cNvGrpSpPr/>
            <p:nvPr/>
          </p:nvGrpSpPr>
          <p:grpSpPr>
            <a:xfrm>
              <a:off x="3390900" y="1487596"/>
              <a:ext cx="9053470" cy="1369471"/>
              <a:chOff x="3390900" y="1675388"/>
              <a:chExt cx="9053470" cy="22672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3117C9-BF1F-41FE-A78D-DBFA8762585F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CA206-81BD-4CB0-A43D-10708EC1194A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fccd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7CE8BC-1D48-49D7-8733-E5AA1353E6CD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oogle Shape;70;p14">
                <a:extLst>
                  <a:ext uri="{FF2B5EF4-FFF2-40B4-BE49-F238E27FC236}">
                    <a16:creationId xmlns:a16="http://schemas.microsoft.com/office/drawing/2014/main" id="{9BBA879D-81EF-4D21-A47C-215FA4A97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44" name="Google Shape;70;p14">
                <a:extLst>
                  <a:ext uri="{FF2B5EF4-FFF2-40B4-BE49-F238E27FC236}">
                    <a16:creationId xmlns:a16="http://schemas.microsoft.com/office/drawing/2014/main" id="{5BE727C2-ED3B-4AD2-86A9-34A1A61DF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45" name="Google Shape;70;p14">
                <a:extLst>
                  <a:ext uri="{FF2B5EF4-FFF2-40B4-BE49-F238E27FC236}">
                    <a16:creationId xmlns:a16="http://schemas.microsoft.com/office/drawing/2014/main" id="{C623094D-BB70-45CA-86EC-8088B3096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341D10-23BE-4517-8CAF-DACC3EC55881}"/>
                </a:ext>
              </a:extLst>
            </p:cNvPr>
            <p:cNvGrpSpPr/>
            <p:nvPr/>
          </p:nvGrpSpPr>
          <p:grpSpPr>
            <a:xfrm>
              <a:off x="3390900" y="2915398"/>
              <a:ext cx="9053470" cy="1369471"/>
              <a:chOff x="3390900" y="1675388"/>
              <a:chExt cx="9053470" cy="22672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6BC3A2-55E5-457B-BA72-B1DDD689E946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363B07-FB99-45E0-88A1-606860F07E0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fccd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291F3E-320B-474D-9C22-19904C0F5690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oogle Shape;70;p14">
                <a:extLst>
                  <a:ext uri="{FF2B5EF4-FFF2-40B4-BE49-F238E27FC236}">
                    <a16:creationId xmlns:a16="http://schemas.microsoft.com/office/drawing/2014/main" id="{E4E559EE-8E07-4B6F-AF72-AABBD6392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55" name="Google Shape;70;p14">
                <a:extLst>
                  <a:ext uri="{FF2B5EF4-FFF2-40B4-BE49-F238E27FC236}">
                    <a16:creationId xmlns:a16="http://schemas.microsoft.com/office/drawing/2014/main" id="{A0AFFD7F-AD7E-4F30-B7A9-71D0A59A5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34669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56" name="Google Shape;70;p14">
                <a:extLst>
                  <a:ext uri="{FF2B5EF4-FFF2-40B4-BE49-F238E27FC236}">
                    <a16:creationId xmlns:a16="http://schemas.microsoft.com/office/drawing/2014/main" id="{C18F2744-BF0A-4BCC-B7B2-3E5647BAF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19C4BE-420D-44ED-B694-E50D81C03378}"/>
                </a:ext>
              </a:extLst>
            </p:cNvPr>
            <p:cNvGrpSpPr/>
            <p:nvPr/>
          </p:nvGrpSpPr>
          <p:grpSpPr>
            <a:xfrm>
              <a:off x="3390900" y="4343200"/>
              <a:ext cx="9053470" cy="1369471"/>
              <a:chOff x="3390900" y="1675388"/>
              <a:chExt cx="9053470" cy="226723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0E677A-F6CA-4CC2-AC42-25AE3FFFA1CB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2A9DEC1-01D0-41AE-BFC8-DB99B15731A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fccd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01563F-D7DD-4921-9672-59C4E9EC658C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oogle Shape;70;p14">
                <a:extLst>
                  <a:ext uri="{FF2B5EF4-FFF2-40B4-BE49-F238E27FC236}">
                    <a16:creationId xmlns:a16="http://schemas.microsoft.com/office/drawing/2014/main" id="{FC0E9EA8-BB13-4C39-96AE-721635FA8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62" name="Google Shape;70;p14">
                <a:extLst>
                  <a:ext uri="{FF2B5EF4-FFF2-40B4-BE49-F238E27FC236}">
                    <a16:creationId xmlns:a16="http://schemas.microsoft.com/office/drawing/2014/main" id="{DC19320D-38D8-47BB-BE17-1A767CE7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63" name="Google Shape;70;p14">
                <a:extLst>
                  <a:ext uri="{FF2B5EF4-FFF2-40B4-BE49-F238E27FC236}">
                    <a16:creationId xmlns:a16="http://schemas.microsoft.com/office/drawing/2014/main" id="{E02FDE87-174A-4FA7-A197-359E46B6F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9BED15D9-5BC2-438C-B4FB-EA302DDEBB27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D7D313FC-087A-4563-85D5-3B33AD642D24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ccdb9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DD4A42-A12E-428B-AE21-E6B2A06D94BD}"/>
              </a:ext>
            </a:extLst>
          </p:cNvPr>
          <p:cNvGrpSpPr/>
          <p:nvPr/>
        </p:nvGrpSpPr>
        <p:grpSpPr>
          <a:xfrm>
            <a:off x="4511676" y="796352"/>
            <a:ext cx="5926093" cy="5188523"/>
            <a:chOff x="4511676" y="796352"/>
            <a:chExt cx="5926093" cy="5188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9FEC8-E0BB-4AD3-BF6D-7E8A1D0FEC86}"/>
                </a:ext>
              </a:extLst>
            </p:cNvPr>
            <p:cNvGrpSpPr/>
            <p:nvPr/>
          </p:nvGrpSpPr>
          <p:grpSpPr>
            <a:xfrm rot="16200000">
              <a:off x="5689000" y="1720708"/>
              <a:ext cx="2833876" cy="5188523"/>
              <a:chOff x="7525636" y="364534"/>
              <a:chExt cx="2905626" cy="5319890"/>
            </a:xfrm>
          </p:grpSpPr>
          <p:pic>
            <p:nvPicPr>
              <p:cNvPr id="40" name="Drawing 39">
                <a:extLst>
                  <a:ext uri="{FF2B5EF4-FFF2-40B4-BE49-F238E27FC236}">
                    <a16:creationId xmlns:a16="http://schemas.microsoft.com/office/drawing/2014/main" id="{AA09B078-F3A6-4C22-97DD-FB84065F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1250B7A-8A2C-4120-8415-346315F68EC6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ccdb9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8A6BE-9DB2-4C5D-9574-7728085A180D}"/>
                </a:ext>
              </a:extLst>
            </p:cNvPr>
            <p:cNvGrpSpPr/>
            <p:nvPr/>
          </p:nvGrpSpPr>
          <p:grpSpPr>
            <a:xfrm>
              <a:off x="7603893" y="796352"/>
              <a:ext cx="2833876" cy="5188523"/>
              <a:chOff x="7525636" y="364534"/>
              <a:chExt cx="2905626" cy="5319890"/>
            </a:xfrm>
          </p:grpSpPr>
          <p:pic>
            <p:nvPicPr>
              <p:cNvPr id="34" name="Drawing 33">
                <a:extLst>
                  <a:ext uri="{FF2B5EF4-FFF2-40B4-BE49-F238E27FC236}">
                    <a16:creationId xmlns:a16="http://schemas.microsoft.com/office/drawing/2014/main" id="{6814337A-3579-4B47-90B5-11FC41F34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6F1BBB3-BE8A-4C4D-BFC2-AED15D7A51D0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ccdb9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2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Drawing 47" descr="Picture looks like as external, Man, water, worth&#10;&#10;">
            <a:extLst>
              <a:ext uri="{FF2B5EF4-FFF2-40B4-BE49-F238E27FC236}">
                <a16:creationId xmlns:a16="http://schemas.microsoft.com/office/drawing/2014/main" id="{91832639-CBD1-4B2E-86AD-2E124B4C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45" y="-330101"/>
            <a:ext cx="11180635" cy="745375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A046DE-4A76-4618-B17C-4031AE742E7F}"/>
              </a:ext>
            </a:extLst>
          </p:cNvPr>
          <p:cNvSpPr/>
          <p:nvPr/>
        </p:nvSpPr>
        <p:spPr>
          <a:xfrm>
            <a:off x="-1575126" y="-1248228"/>
            <a:ext cx="7671126" cy="9428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FFA55DDC-FC38-47CC-A837-B146E438C954}"/>
              </a:ext>
            </a:extLst>
          </p:cNvPr>
          <p:cNvSpPr txBox="1">
            <a:spLocks/>
          </p:cNvSpPr>
          <p:nvPr/>
        </p:nvSpPr>
        <p:spPr>
          <a:xfrm>
            <a:off x="641042" y="464045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8800" b="1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Hello!</a:t>
            </a:r>
            <a:endParaRPr lang="en-US" sz="8800" b="1" dirty="0">
              <a:solidFill>
                <a:srgbClr val="fccdb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Slide number 5">
            <a:extLst>
              <a:ext uri="{FF2B5EF4-FFF2-40B4-BE49-F238E27FC236}">
                <a16:creationId xmlns:a16="http://schemas.microsoft.com/office/drawing/2014/main" id="{F2B20569-D925-4DA5-BCF8-F4A493A5934B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ccdb9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2</a:t>
            </a:fld>
            <a:endParaRPr lang="en-US" sz="1600" b="1" dirty="0">
              <a:solidFill>
                <a:srgbClr val="fccdb9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52981-E86A-4A0E-B83E-0786421E6EEF}"/>
              </a:ext>
            </a:extLst>
          </p:cNvPr>
          <p:cNvSpPr txBox="1"/>
          <p:nvPr/>
        </p:nvSpPr>
        <p:spPr>
          <a:xfrm>
            <a:off x="642143" y="3567655"/>
            <a:ext cx="3203575" cy="78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ccdb9"/>
                </a:solidFill>
                <a:latin typeface="Lato Light" panose="020F0302020204030203" pitchFamily="34" charset="0"/>
              </a:rPr>
              <a:t>I am here because I love to give presentations.</a:t>
            </a:r>
            <a:endParaRPr lang="en-US" sz="1600" dirty="0">
              <a:solidFill>
                <a:srgbClr val="fccdb9"/>
              </a:solidFill>
              <a:latin typeface="Lato Light" panose="020F03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3F42-172E-4BE0-957E-A3F0A679A19C}"/>
              </a:ext>
            </a:extLst>
          </p:cNvPr>
          <p:cNvSpPr txBox="1"/>
          <p:nvPr/>
        </p:nvSpPr>
        <p:spPr>
          <a:xfrm>
            <a:off x="642143" y="3023767"/>
            <a:ext cx="3203575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am John Smith </a:t>
            </a:r>
            <a:endParaRPr lang="en-US" sz="1600" b="1" dirty="0">
              <a:solidFill>
                <a:srgbClr val="fccdb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D9F12-AAA7-481D-88EE-995ED5204AB6}"/>
              </a:ext>
            </a:extLst>
          </p:cNvPr>
          <p:cNvSpPr txBox="1"/>
          <p:nvPr/>
        </p:nvSpPr>
        <p:spPr>
          <a:xfrm>
            <a:off x="642143" y="4467152"/>
            <a:ext cx="3203575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ccdb9"/>
                </a:solidFill>
                <a:latin typeface="Lato Light" panose="020F0302020204030203" pitchFamily="34" charset="0"/>
              </a:rPr>
              <a:t>You can find me at @username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ccdb9"/>
                </a:solidFill>
                <a:latin typeface="Lato Light" panose="020F0302020204030203" pitchFamily="34" charset="0"/>
              </a:rPr>
              <a:t>Call me at +1 555 1829</a:t>
            </a:r>
            <a:endParaRPr lang="en-US" sz="1600" dirty="0">
              <a:solidFill>
                <a:srgbClr val="fccdb9"/>
              </a:solidFill>
              <a:latin typeface="Lato Light" panose="020F0302020204030203" pitchFamily="34" charset="0"/>
            </a:endParaRPr>
          </a:p>
        </p:txBody>
      </p:sp>
      <p:cxnSp>
        <p:nvCxnSpPr>
          <p:cNvPr id="10" name="Straight with arrow 9">
            <a:extLst>
              <a:ext uri="{FF2B5EF4-FFF2-40B4-BE49-F238E27FC236}">
                <a16:creationId xmlns:a16="http://schemas.microsoft.com/office/drawing/2014/main" id="{1F4E87C3-9C61-4F32-8844-FD98D2D11920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CF62771E-D736-4047-B358-D8AE7126673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09433D0-68B2-4BE1-8BB6-F30C916FC1E1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ccdb9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15D20-0EE0-4887-8A3D-18604BD5CA7F}"/>
              </a:ext>
            </a:extLst>
          </p:cNvPr>
          <p:cNvGrpSpPr/>
          <p:nvPr/>
        </p:nvGrpSpPr>
        <p:grpSpPr>
          <a:xfrm>
            <a:off x="3771901" y="596899"/>
            <a:ext cx="6948930" cy="5592771"/>
            <a:chOff x="4187613" y="213097"/>
            <a:chExt cx="7010086" cy="5641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7513BC-5FCC-48F4-9580-8968C8909AFF}"/>
                </a:ext>
              </a:extLst>
            </p:cNvPr>
            <p:cNvGrpSpPr/>
            <p:nvPr/>
          </p:nvGrpSpPr>
          <p:grpSpPr>
            <a:xfrm rot="16200000">
              <a:off x="4900717" y="410445"/>
              <a:ext cx="4215784" cy="5641992"/>
              <a:chOff x="6981915" y="213097"/>
              <a:chExt cx="4215784" cy="5641992"/>
            </a:xfrm>
          </p:grpSpPr>
          <p:pic>
            <p:nvPicPr>
              <p:cNvPr id="35" name="Drawing 34">
                <a:extLst>
                  <a:ext uri="{FF2B5EF4-FFF2-40B4-BE49-F238E27FC236}">
                    <a16:creationId xmlns:a16="http://schemas.microsoft.com/office/drawing/2014/main" id="{774D76CB-92D4-4C32-A90B-ADBE63EC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74BF5DF-7720-4A12-8B33-2D0AB1A604F3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ccdb9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932437-9F61-4640-89BB-779D0966F59B}"/>
                </a:ext>
              </a:extLst>
            </p:cNvPr>
            <p:cNvGrpSpPr/>
            <p:nvPr/>
          </p:nvGrpSpPr>
          <p:grpSpPr>
            <a:xfrm>
              <a:off x="6981915" y="213097"/>
              <a:ext cx="4215784" cy="5641992"/>
              <a:chOff x="6981915" y="213097"/>
              <a:chExt cx="4215784" cy="5641992"/>
            </a:xfrm>
          </p:grpSpPr>
          <p:pic>
            <p:nvPicPr>
              <p:cNvPr id="30" name="Drawing 29">
                <a:extLst>
                  <a:ext uri="{FF2B5EF4-FFF2-40B4-BE49-F238E27FC236}">
                    <a16:creationId xmlns:a16="http://schemas.microsoft.com/office/drawing/2014/main" id="{0FEA302B-EB5B-4EA4-BA4E-D7626DAEA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83BAE71-BC90-49E6-A82B-4E6D0D112D84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ccdb9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ccdb9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6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A786D40-3C86-41FE-A98D-84B0EBEB9EB9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7F92D01-8B62-4192-B690-8BDE6E316C9C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ccdb9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C3946-6FF0-4543-B916-3B2A45EC08B3}"/>
              </a:ext>
            </a:extLst>
          </p:cNvPr>
          <p:cNvGrpSpPr/>
          <p:nvPr/>
        </p:nvGrpSpPr>
        <p:grpSpPr>
          <a:xfrm>
            <a:off x="2946401" y="52209"/>
            <a:ext cx="9194800" cy="6958625"/>
            <a:chOff x="3428819" y="-227955"/>
            <a:chExt cx="9061839" cy="6858000"/>
          </a:xfrm>
        </p:grpSpPr>
        <p:pic>
          <p:nvPicPr>
            <p:cNvPr id="28" name="Drawing 27">
              <a:extLst>
                <a:ext uri="{FF2B5EF4-FFF2-40B4-BE49-F238E27FC236}">
                  <a16:creationId xmlns:a16="http://schemas.microsoft.com/office/drawing/2014/main" id="{9539F6C8-4293-41E8-B387-499EC7D3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819" y="-227955"/>
              <a:ext cx="9061839" cy="6858000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C564E4B-C358-4660-8B84-0A3409135C8C}"/>
                </a:ext>
              </a:extLst>
            </p:cNvPr>
            <p:cNvSpPr/>
            <p:nvPr/>
          </p:nvSpPr>
          <p:spPr>
            <a:xfrm>
              <a:off x="5171174" y="1150145"/>
              <a:ext cx="5599220" cy="349629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ccdb9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Place your</a:t>
              </a:r>
              <a:endParaRPr lang="uk-UA" dirty="0">
                <a:solidFill>
                  <a:srgbClr val="fccdb9"/>
                </a:solidFill>
                <a:latin typeface="Montserrat Light" panose="00000400000000000000" pitchFamily="2" charset="-52"/>
                <a:ea typeface="Muli"/>
                <a:cs typeface="Muli"/>
                <a:sym typeface="Muli"/>
              </a:endParaRPr>
            </a:p>
            <a:p>
              <a:pPr algn="ctr"/>
              <a:r>
                <a:rPr lang="en-US" dirty="0">
                  <a:solidFill>
                    <a:srgbClr val="fccdb9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screenshot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99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AD2A8D94-43D0-47EB-BA6C-7971B848E72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endParaRPr lang="en-US" sz="3600" b="1" dirty="0">
              <a:solidFill>
                <a:srgbClr val="fccdb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EA41A-2BE9-4653-B166-51CB4C5B1953}"/>
              </a:ext>
            </a:extLst>
          </p:cNvPr>
          <p:cNvSpPr txBox="1"/>
          <p:nvPr/>
        </p:nvSpPr>
        <p:spPr>
          <a:xfrm>
            <a:off x="641043" y="903311"/>
            <a:ext cx="5454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Thanks!</a:t>
            </a:r>
          </a:p>
          <a:p>
            <a:r>
              <a:rPr lang="en-US" sz="44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questions?</a:t>
            </a:r>
            <a:endParaRPr lang="en-US" sz="4400" dirty="0">
              <a:solidFill>
                <a:srgbClr val="fccdb9"/>
              </a:solidFill>
              <a:latin typeface="Montserrat SemiBold" panose="000007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7EDC49-5A64-4008-A3EA-0D919AEF2EE8}"/>
              </a:ext>
            </a:extLst>
          </p:cNvPr>
          <p:cNvSpPr txBox="1"/>
          <p:nvPr/>
        </p:nvSpPr>
        <p:spPr>
          <a:xfrm>
            <a:off x="630238" y="4883399"/>
            <a:ext cx="3233737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9164D-6E55-429F-A851-325F35197D50}"/>
              </a:ext>
            </a:extLst>
          </p:cNvPr>
          <p:cNvSpPr txBox="1"/>
          <p:nvPr/>
        </p:nvSpPr>
        <p:spPr>
          <a:xfrm>
            <a:off x="630238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cdb9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72E8C-6E3B-40B6-8F83-7F8ECF31E4FB}"/>
              </a:ext>
            </a:extLst>
          </p:cNvPr>
          <p:cNvSpPr txBox="1"/>
          <p:nvPr/>
        </p:nvSpPr>
        <p:spPr>
          <a:xfrm>
            <a:off x="4504914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cdb9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400" dirty="0">
              <a:solidFill>
                <a:srgbClr val="fccdb9"/>
              </a:solidFill>
              <a:latin typeface="Lato Light" panose="020F03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57D19D-0FB6-45D5-AB22-268F398738A4}"/>
              </a:ext>
            </a:extLst>
          </p:cNvPr>
          <p:cNvSpPr txBox="1"/>
          <p:nvPr/>
        </p:nvSpPr>
        <p:spPr>
          <a:xfrm>
            <a:off x="8334376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cdb9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42946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563531F6-BD5E-44A8-B77F-BEDCD5B8403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58332-CA5D-44F4-964C-AE84F488108F}"/>
              </a:ext>
            </a:extLst>
          </p:cNvPr>
          <p:cNvSpPr txBox="1"/>
          <p:nvPr/>
        </p:nvSpPr>
        <p:spPr>
          <a:xfrm>
            <a:off x="4519612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24FFF9-CBE3-4020-8579-E0CBEB7C2BD6}"/>
              </a:ext>
            </a:extLst>
          </p:cNvPr>
          <p:cNvSpPr txBox="1"/>
          <p:nvPr/>
        </p:nvSpPr>
        <p:spPr>
          <a:xfrm>
            <a:off x="8348809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E29F99-F395-4104-B66B-A11AF544102F}"/>
              </a:ext>
            </a:extLst>
          </p:cNvPr>
          <p:cNvSpPr txBox="1"/>
          <p:nvPr/>
        </p:nvSpPr>
        <p:spPr>
          <a:xfrm>
            <a:off x="4519612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146A78-ABE0-420C-BCF9-A49A73342356}"/>
              </a:ext>
            </a:extLst>
          </p:cNvPr>
          <p:cNvSpPr txBox="1"/>
          <p:nvPr/>
        </p:nvSpPr>
        <p:spPr>
          <a:xfrm>
            <a:off x="8348809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95" name="Google Shape;70;p14">
            <a:extLst>
              <a:ext uri="{FF2B5EF4-FFF2-40B4-BE49-F238E27FC236}">
                <a16:creationId xmlns:a16="http://schemas.microsoft.com/office/drawing/2014/main" id="{14047C99-A819-4E87-9E7F-DC8370C87C18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96" name="Google Shape;70;p14">
            <a:extLst>
              <a:ext uri="{FF2B5EF4-FFF2-40B4-BE49-F238E27FC236}">
                <a16:creationId xmlns:a16="http://schemas.microsoft.com/office/drawing/2014/main" id="{BC90443D-6B32-462E-BD15-5D30DBB555A1}"/>
              </a:ext>
            </a:extLst>
          </p:cNvPr>
          <p:cNvSpPr txBox="1">
            <a:spLocks/>
          </p:cNvSpPr>
          <p:nvPr/>
        </p:nvSpPr>
        <p:spPr>
          <a:xfrm>
            <a:off x="8427287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5181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E77D7-08E3-41CA-9992-C135A45F32AC}"/>
              </a:ext>
            </a:extLst>
          </p:cNvPr>
          <p:cNvSpPr txBox="1"/>
          <p:nvPr/>
        </p:nvSpPr>
        <p:spPr>
          <a:xfrm>
            <a:off x="4448262" y="3166609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cdb9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fccdb9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fccdb9"/>
              </a:solidFill>
              <a:cs typeface="Poppins" panose="00000500000000000000" pitchFamily="2" charset="0"/>
            </a:endParaRP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368AE59-8148-44E0-8533-4E827FB43ECE}"/>
              </a:ext>
            </a:extLst>
          </p:cNvPr>
          <p:cNvSpPr txBox="1">
            <a:spLocks/>
          </p:cNvSpPr>
          <p:nvPr/>
        </p:nvSpPr>
        <p:spPr>
          <a:xfrm>
            <a:off x="454870" y="-834521"/>
            <a:ext cx="5780529" cy="4420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0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9" name="Google Shape;70;p14">
            <a:extLst>
              <a:ext uri="{FF2B5EF4-FFF2-40B4-BE49-F238E27FC236}">
                <a16:creationId xmlns:a16="http://schemas.microsoft.com/office/drawing/2014/main" id="{1C75D64B-AB57-4102-B010-8B9E662D1CEF}"/>
              </a:ext>
            </a:extLst>
          </p:cNvPr>
          <p:cNvSpPr txBox="1">
            <a:spLocks/>
          </p:cNvSpPr>
          <p:nvPr/>
        </p:nvSpPr>
        <p:spPr>
          <a:xfrm>
            <a:off x="4506318" y="679105"/>
            <a:ext cx="10911693" cy="2420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8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49821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E13BD-D8E0-4841-B621-25C42D3D9E91}"/>
              </a:ext>
            </a:extLst>
          </p:cNvPr>
          <p:cNvSpPr txBox="1"/>
          <p:nvPr/>
        </p:nvSpPr>
        <p:spPr>
          <a:xfrm>
            <a:off x="4519712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ccdb9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b="1" dirty="0">
                <a:solidFill>
                  <a:srgbClr val="fccdb9"/>
                </a:solidFill>
                <a:latin typeface="Lato Light" panose="020F0302020204030203" pitchFamily="34" charset="0"/>
              </a:rPr>
              <a:t>Convallis </a:t>
            </a:r>
            <a:r>
              <a:rPr lang="en-US" sz="1200" b="1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b="1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b="1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b="1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b="1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b="1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endParaRPr lang="en-US" sz="1200" b="1" dirty="0">
              <a:solidFill>
                <a:srgbClr val="fccdb9"/>
              </a:solidFill>
              <a:latin typeface="Lato" panose="020F0502020204030203" pitchFamily="34" charset="0"/>
            </a:endParaRPr>
          </a:p>
        </p:txBody>
      </p:sp>
      <p:grpSp>
        <p:nvGrpSpPr>
          <p:cNvPr id="3" name="Drawing 13">
            <a:extLst>
              <a:ext uri="{FF2B5EF4-FFF2-40B4-BE49-F238E27FC236}">
                <a16:creationId xmlns:a16="http://schemas.microsoft.com/office/drawing/2014/main" id="{3BF42015-FA89-4C91-B0C3-D2EECD29F377}"/>
              </a:ext>
            </a:extLst>
          </p:cNvPr>
          <p:cNvGrpSpPr/>
          <p:nvPr/>
        </p:nvGrpSpPr>
        <p:grpSpPr>
          <a:xfrm>
            <a:off x="762402" y="924311"/>
            <a:ext cx="3120923" cy="2076557"/>
            <a:chOff x="5457825" y="1197378"/>
            <a:chExt cx="879538" cy="585215"/>
          </a:xfrm>
          <a:solidFill>
            <a:srgbClr val="fccdb9">
              <a:alpha val="9804"/>
            </a:srgbClr>
          </a:solidFill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E88D2BF1-AA9B-4C52-8383-1A1BF851B988}"/>
                </a:ext>
              </a:extLst>
            </p:cNvPr>
            <p:cNvSpPr/>
            <p:nvPr/>
          </p:nvSpPr>
          <p:spPr>
            <a:xfrm>
              <a:off x="5457825" y="1197378"/>
              <a:ext cx="359854" cy="585215"/>
            </a:xfrm>
            <a:custGeom>
              <a:avLst/>
              <a:gdLst>
                <a:gd name="connsiteX0" fmla="*/ 0 w 359854"/>
                <a:gd name="connsiteY0" fmla="*/ 470725 h 585215"/>
                <a:gd name="connsiteX1" fmla="*/ 178118 w 359854"/>
                <a:gd name="connsiteY1" fmla="*/ 310801 h 585215"/>
                <a:gd name="connsiteX2" fmla="*/ 178118 w 359854"/>
                <a:gd name="connsiteY2" fmla="*/ 290798 h 585215"/>
                <a:gd name="connsiteX3" fmla="*/ 65437 w 359854"/>
                <a:gd name="connsiteY3" fmla="*/ 290798 h 585215"/>
                <a:gd name="connsiteX4" fmla="*/ 65437 w 359854"/>
                <a:gd name="connsiteY4" fmla="*/ 0 h 585215"/>
                <a:gd name="connsiteX5" fmla="*/ 359855 w 359854"/>
                <a:gd name="connsiteY5" fmla="*/ 0 h 585215"/>
                <a:gd name="connsiteX6" fmla="*/ 359855 w 359854"/>
                <a:gd name="connsiteY6" fmla="*/ 245364 h 585215"/>
                <a:gd name="connsiteX7" fmla="*/ 23622 w 359854"/>
                <a:gd name="connsiteY7" fmla="*/ 585216 h 585215"/>
                <a:gd name="connsiteX8" fmla="*/ 0 w 359854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854" h="585215">
                  <a:moveTo>
                    <a:pt x="0" y="470725"/>
                  </a:moveTo>
                  <a:cubicBezTo>
                    <a:pt x="118110" y="457962"/>
                    <a:pt x="178118" y="403479"/>
                    <a:pt x="178118" y="310801"/>
                  </a:cubicBezTo>
                  <a:lnTo>
                    <a:pt x="178118" y="290798"/>
                  </a:lnTo>
                  <a:lnTo>
                    <a:pt x="65437" y="290798"/>
                  </a:lnTo>
                  <a:lnTo>
                    <a:pt x="65437" y="0"/>
                  </a:lnTo>
                  <a:lnTo>
                    <a:pt x="359855" y="0"/>
                  </a:lnTo>
                  <a:lnTo>
                    <a:pt x="359855" y="245364"/>
                  </a:lnTo>
                  <a:cubicBezTo>
                    <a:pt x="359855" y="485204"/>
                    <a:pt x="239935" y="581597"/>
                    <a:pt x="23622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96CDD157-5A2F-4124-9B6F-384BB6C2FB41}"/>
                </a:ext>
              </a:extLst>
            </p:cNvPr>
            <p:cNvSpPr/>
            <p:nvPr/>
          </p:nvSpPr>
          <p:spPr>
            <a:xfrm>
              <a:off x="5977604" y="1197378"/>
              <a:ext cx="359759" cy="585215"/>
            </a:xfrm>
            <a:custGeom>
              <a:avLst/>
              <a:gdLst>
                <a:gd name="connsiteX0" fmla="*/ 0 w 359759"/>
                <a:gd name="connsiteY0" fmla="*/ 470725 h 585215"/>
                <a:gd name="connsiteX1" fmla="*/ 178117 w 359759"/>
                <a:gd name="connsiteY1" fmla="*/ 310801 h 585215"/>
                <a:gd name="connsiteX2" fmla="*/ 178117 w 359759"/>
                <a:gd name="connsiteY2" fmla="*/ 290798 h 585215"/>
                <a:gd name="connsiteX3" fmla="*/ 65342 w 359759"/>
                <a:gd name="connsiteY3" fmla="*/ 290798 h 585215"/>
                <a:gd name="connsiteX4" fmla="*/ 65342 w 359759"/>
                <a:gd name="connsiteY4" fmla="*/ 0 h 585215"/>
                <a:gd name="connsiteX5" fmla="*/ 359759 w 359759"/>
                <a:gd name="connsiteY5" fmla="*/ 0 h 585215"/>
                <a:gd name="connsiteX6" fmla="*/ 359759 w 359759"/>
                <a:gd name="connsiteY6" fmla="*/ 245364 h 585215"/>
                <a:gd name="connsiteX7" fmla="*/ 23527 w 359759"/>
                <a:gd name="connsiteY7" fmla="*/ 585216 h 585215"/>
                <a:gd name="connsiteX8" fmla="*/ 0 w 359759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759" h="585215">
                  <a:moveTo>
                    <a:pt x="0" y="470725"/>
                  </a:moveTo>
                  <a:cubicBezTo>
                    <a:pt x="118110" y="457962"/>
                    <a:pt x="178117" y="403479"/>
                    <a:pt x="178117" y="310801"/>
                  </a:cubicBezTo>
                  <a:lnTo>
                    <a:pt x="178117" y="290798"/>
                  </a:lnTo>
                  <a:lnTo>
                    <a:pt x="65342" y="290798"/>
                  </a:lnTo>
                  <a:lnTo>
                    <a:pt x="65342" y="0"/>
                  </a:lnTo>
                  <a:lnTo>
                    <a:pt x="359759" y="0"/>
                  </a:lnTo>
                  <a:lnTo>
                    <a:pt x="359759" y="245364"/>
                  </a:lnTo>
                  <a:cubicBezTo>
                    <a:pt x="359759" y="485204"/>
                    <a:pt x="239840" y="581597"/>
                    <a:pt x="23527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F7178C-EA83-4528-968B-ECE56A28EAF1}"/>
              </a:ext>
            </a:extLst>
          </p:cNvPr>
          <p:cNvSpPr txBox="1"/>
          <p:nvPr/>
        </p:nvSpPr>
        <p:spPr>
          <a:xfrm>
            <a:off x="8418513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</a:t>
            </a:r>
            <a:endParaRPr lang="en-US" sz="1200" dirty="0">
              <a:solidFill>
                <a:srgbClr val="fccdb9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endParaRPr lang="en-US" sz="1200" dirty="0">
              <a:solidFill>
                <a:srgbClr val="fccdb9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fccdb9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ccdb9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tristique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senectus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4F70F-4D46-4DAB-8141-C6E930E796C0}"/>
              </a:ext>
            </a:extLst>
          </p:cNvPr>
          <p:cNvSpPr txBox="1"/>
          <p:nvPr/>
        </p:nvSpPr>
        <p:spPr>
          <a:xfrm>
            <a:off x="4513787" y="1587520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33" name="Google Shape;70;p14">
            <a:extLst>
              <a:ext uri="{FF2B5EF4-FFF2-40B4-BE49-F238E27FC236}">
                <a16:creationId xmlns:a16="http://schemas.microsoft.com/office/drawing/2014/main" id="{9D386C84-B5E8-46E0-8C45-28EB0C945C3C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920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6569C-9F49-4179-BABB-4C0F91CDF409}"/>
              </a:ext>
            </a:extLst>
          </p:cNvPr>
          <p:cNvSpPr txBox="1"/>
          <p:nvPr/>
        </p:nvSpPr>
        <p:spPr>
          <a:xfrm>
            <a:off x="452358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27" name="Google Shape;70;p14">
            <a:extLst>
              <a:ext uri="{FF2B5EF4-FFF2-40B4-BE49-F238E27FC236}">
                <a16:creationId xmlns:a16="http://schemas.microsoft.com/office/drawing/2014/main" id="{F289D960-EA01-4ECC-9DB1-D9609AF1F0E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D3E2E-09C5-4D84-9858-D40575E24C68}"/>
              </a:ext>
            </a:extLst>
          </p:cNvPr>
          <p:cNvSpPr txBox="1"/>
          <p:nvPr/>
        </p:nvSpPr>
        <p:spPr>
          <a:xfrm>
            <a:off x="4519612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45D93-3FDC-4805-B333-3416721C1325}"/>
              </a:ext>
            </a:extLst>
          </p:cNvPr>
          <p:cNvSpPr txBox="1"/>
          <p:nvPr/>
        </p:nvSpPr>
        <p:spPr>
          <a:xfrm>
            <a:off x="8348809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30" name="Google Shape;70;p14">
            <a:extLst>
              <a:ext uri="{FF2B5EF4-FFF2-40B4-BE49-F238E27FC236}">
                <a16:creationId xmlns:a16="http://schemas.microsoft.com/office/drawing/2014/main" id="{3653AC25-B4AE-4928-8DC6-FCB67CDFC648}"/>
              </a:ext>
            </a:extLst>
          </p:cNvPr>
          <p:cNvSpPr txBox="1">
            <a:spLocks/>
          </p:cNvSpPr>
          <p:nvPr/>
        </p:nvSpPr>
        <p:spPr>
          <a:xfrm>
            <a:off x="4555159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31" name="Google Shape;70;p14">
            <a:extLst>
              <a:ext uri="{FF2B5EF4-FFF2-40B4-BE49-F238E27FC236}">
                <a16:creationId xmlns:a16="http://schemas.microsoft.com/office/drawing/2014/main" id="{AA354388-0564-44BD-8348-41200AD73452}"/>
              </a:ext>
            </a:extLst>
          </p:cNvPr>
          <p:cNvSpPr txBox="1">
            <a:spLocks/>
          </p:cNvSpPr>
          <p:nvPr/>
        </p:nvSpPr>
        <p:spPr>
          <a:xfrm>
            <a:off x="8427287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7192C-3B82-4785-A436-AD284962364E}"/>
              </a:ext>
            </a:extLst>
          </p:cNvPr>
          <p:cNvSpPr txBox="1"/>
          <p:nvPr/>
        </p:nvSpPr>
        <p:spPr>
          <a:xfrm>
            <a:off x="833755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D84AF4-28D9-471E-972F-5B1EF220F405}"/>
              </a:ext>
            </a:extLst>
          </p:cNvPr>
          <p:cNvSpPr txBox="1"/>
          <p:nvPr/>
        </p:nvSpPr>
        <p:spPr>
          <a:xfrm>
            <a:off x="4519612" y="4871880"/>
            <a:ext cx="6510338" cy="108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. A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Imperdiet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dui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accumsan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sit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nulla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facilisi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tempus.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Erat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commodo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fccdb9"/>
                </a:solidFill>
                <a:latin typeface="Lato Light" panose="020F0302020204030203" pitchFamily="34" charset="0"/>
              </a:rPr>
              <a:t> at.</a:t>
            </a:r>
            <a:endParaRPr lang="en-US" sz="1100" dirty="0">
              <a:solidFill>
                <a:srgbClr val="fcc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946F5-D1C6-4094-B17D-495086E72BF1}"/>
              </a:ext>
            </a:extLst>
          </p:cNvPr>
          <p:cNvSpPr/>
          <p:nvPr/>
        </p:nvSpPr>
        <p:spPr>
          <a:xfrm>
            <a:off x="-1112398" y="-191539"/>
            <a:ext cx="7671126" cy="7315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F786A-86C1-423D-8138-E91300393A60}"/>
              </a:ext>
            </a:extLst>
          </p:cNvPr>
          <p:cNvGrpSpPr/>
          <p:nvPr/>
        </p:nvGrpSpPr>
        <p:grpSpPr>
          <a:xfrm>
            <a:off x="-5623537" y="-626968"/>
            <a:ext cx="13072993" cy="11354838"/>
            <a:chOff x="-195194" y="-191539"/>
            <a:chExt cx="13072993" cy="1135483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28F825E-4C7B-42D2-B368-5A3F26CB9178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220D622C-6AA5-44BA-8260-524FCA209F98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200A30D-7476-4103-82EB-8894123D960D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947A2CD-488C-42C9-8B89-7233F0A8B73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3CABE6E-0B2B-4DBA-AA47-FBE548D6FD58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DA5620DC-4F2A-4135-BF2D-48642E75EB70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2ADD98-9F82-482E-AE7C-0BDA26A5F1CD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BD63BF1-8FAD-4F4A-BCA5-A559F3B3C5A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FAD2125-AC5E-4CCA-B1D0-A67247FB77DD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466E75-D33B-4656-97A9-20E3895020A3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20274CAA-3E19-4FCB-8158-96E870578CB9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1E91C0-C630-4375-8751-FCBD34C764DA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F944F4B-8516-456C-86E9-4B72A6B9A943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EA16A1E-E841-4C2A-9388-018530EBA370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1D27F8E-E1CA-420E-9B40-AFE9FFBEE1C3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A3BA1D9A-9AD0-4E7F-B0FF-026E51C920E5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BC2DA78-4436-4B71-817D-714BD784D12D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BC743712-286B-4D95-9611-8348ECD97903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91DFC52B-0531-4278-A44D-7AAE17301E0D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B38E0C3-6429-436F-8D8F-7DC8A1579D69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ccdb9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Drawing 8" descr="Picture looks like as external, building, Man, large&#10;&#10;">
            <a:extLst>
              <a:ext uri="{FF2B5EF4-FFF2-40B4-BE49-F238E27FC236}">
                <a16:creationId xmlns:a16="http://schemas.microsoft.com/office/drawing/2014/main" id="{4D1743F4-3443-4EDF-8098-1C2204DB7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7" y="-1466837"/>
            <a:ext cx="6076293" cy="859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C78D-CAE3-4E87-8DEB-1DF196AA31F8}"/>
              </a:ext>
            </a:extLst>
          </p:cNvPr>
          <p:cNvSpPr txBox="1"/>
          <p:nvPr/>
        </p:nvSpPr>
        <p:spPr>
          <a:xfrm>
            <a:off x="565832" y="290041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cdb9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fccdb9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fccdb9"/>
              </a:solidFill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9AED41C0-4EFE-41CC-9C6C-3DD01A2E9CEA}"/>
              </a:ext>
            </a:extLst>
          </p:cNvPr>
          <p:cNvSpPr txBox="1">
            <a:spLocks/>
          </p:cNvSpPr>
          <p:nvPr/>
        </p:nvSpPr>
        <p:spPr>
          <a:xfrm>
            <a:off x="623889" y="77979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CCDB0CFF-6CE8-4B57-A0B5-3DDB90B42203}"/>
              </a:ext>
            </a:extLst>
          </p:cNvPr>
          <p:cNvSpPr txBox="1">
            <a:spLocks/>
          </p:cNvSpPr>
          <p:nvPr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ccdb9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7</a:t>
            </a:fld>
            <a:endParaRPr lang="en-US" sz="1600" b="1" dirty="0">
              <a:solidFill>
                <a:srgbClr val="fccdb9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32" name="Straight with arrow 31">
            <a:extLst>
              <a:ext uri="{FF2B5EF4-FFF2-40B4-BE49-F238E27FC236}">
                <a16:creationId xmlns:a16="http://schemas.microsoft.com/office/drawing/2014/main" id="{90D2EBA0-015D-4B88-A2E5-F1B7B6A24F4C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ccdb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2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F46066F1-4018-4305-98FB-88AF1E9E4C6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1D686-0720-49B5-9D12-A69379D20F34}"/>
              </a:ext>
            </a:extLst>
          </p:cNvPr>
          <p:cNvSpPr txBox="1"/>
          <p:nvPr/>
        </p:nvSpPr>
        <p:spPr>
          <a:xfrm>
            <a:off x="63926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8225C-F7F5-41F0-9ABC-99EC44BAF589}"/>
              </a:ext>
            </a:extLst>
          </p:cNvPr>
          <p:cNvSpPr txBox="1"/>
          <p:nvPr/>
        </p:nvSpPr>
        <p:spPr>
          <a:xfrm>
            <a:off x="63926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0099B2-1232-425B-8AFE-F16BCB701A73}"/>
              </a:ext>
            </a:extLst>
          </p:cNvPr>
          <p:cNvSpPr txBox="1"/>
          <p:nvPr/>
        </p:nvSpPr>
        <p:spPr>
          <a:xfrm>
            <a:off x="4513263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E143A-0AE7-4746-BD5F-8D5D87EBF168}"/>
              </a:ext>
            </a:extLst>
          </p:cNvPr>
          <p:cNvSpPr txBox="1"/>
          <p:nvPr/>
        </p:nvSpPr>
        <p:spPr>
          <a:xfrm>
            <a:off x="4513263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7EBD9-13C1-45DF-8AAB-A784A1E7BB48}"/>
              </a:ext>
            </a:extLst>
          </p:cNvPr>
          <p:cNvSpPr txBox="1"/>
          <p:nvPr/>
        </p:nvSpPr>
        <p:spPr>
          <a:xfrm>
            <a:off x="832802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ffffff"/>
              </a:solidFill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BDF0D0-6774-4552-8833-0A9CA65395BD}"/>
              </a:ext>
            </a:extLst>
          </p:cNvPr>
          <p:cNvSpPr txBox="1"/>
          <p:nvPr/>
        </p:nvSpPr>
        <p:spPr>
          <a:xfrm>
            <a:off x="832802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ccdb9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ccdb9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cc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9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curtain, table, white, large&#10;&#10;">
            <a:extLst>
              <a:ext uri="{FF2B5EF4-FFF2-40B4-BE49-F238E27FC236}">
                <a16:creationId xmlns:a16="http://schemas.microsoft.com/office/drawing/2014/main" id="{391B1D79-A533-47CC-8F7D-AD9A5718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F5A0E-73E0-495C-BFE9-A010A3645F64}"/>
              </a:ext>
            </a:extLst>
          </p:cNvPr>
          <p:cNvSpPr txBox="1"/>
          <p:nvPr/>
        </p:nvSpPr>
        <p:spPr>
          <a:xfrm>
            <a:off x="1603829" y="2582834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</a:pP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CA4D-EC25-4ABF-8474-24FD1F77349B}"/>
              </a:ext>
            </a:extLst>
          </p:cNvPr>
          <p:cNvSpPr txBox="1"/>
          <p:nvPr/>
        </p:nvSpPr>
        <p:spPr>
          <a:xfrm>
            <a:off x="1603829" y="3686585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</a:pP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F38B-AB6B-4B08-951F-C3BA9FCABE1E}"/>
              </a:ext>
            </a:extLst>
          </p:cNvPr>
          <p:cNvSpPr txBox="1"/>
          <p:nvPr/>
        </p:nvSpPr>
        <p:spPr>
          <a:xfrm>
            <a:off x="1603829" y="4790336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</a:pP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fccdb9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fccdb9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fccdb9"/>
              </a:solidFill>
            </a:endParaRPr>
          </a:p>
        </p:txBody>
      </p:sp>
      <p:sp>
        <p:nvSpPr>
          <p:cNvPr id="9" name="Slide number 5">
            <a:extLst>
              <a:ext uri="{FF2B5EF4-FFF2-40B4-BE49-F238E27FC236}">
                <a16:creationId xmlns:a16="http://schemas.microsoft.com/office/drawing/2014/main" id="{B6F0D45B-86AE-4526-8DC3-258EC2D746A4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ccdb9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9</a:t>
            </a:fld>
            <a:endParaRPr lang="en-US" sz="1600" b="1" dirty="0">
              <a:solidFill>
                <a:srgbClr val="fccdb9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16A507C-33F7-4727-BDC8-CB461C3D837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ccd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AE36EA7D-28C6-4703-BD37-42D2C942234D}"/>
              </a:ext>
            </a:extLst>
          </p:cNvPr>
          <p:cNvSpPr txBox="1">
            <a:spLocks/>
          </p:cNvSpPr>
          <p:nvPr/>
        </p:nvSpPr>
        <p:spPr>
          <a:xfrm>
            <a:off x="641042" y="2366483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0D12F801-79F5-47C1-8E76-1051D270D049}"/>
              </a:ext>
            </a:extLst>
          </p:cNvPr>
          <p:cNvSpPr txBox="1">
            <a:spLocks/>
          </p:cNvSpPr>
          <p:nvPr/>
        </p:nvSpPr>
        <p:spPr>
          <a:xfrm>
            <a:off x="641042" y="34702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935D5A60-AFE2-4B36-9CD2-AE32C8D0C3AD}"/>
              </a:ext>
            </a:extLst>
          </p:cNvPr>
          <p:cNvSpPr txBox="1">
            <a:spLocks/>
          </p:cNvSpPr>
          <p:nvPr/>
        </p:nvSpPr>
        <p:spPr>
          <a:xfrm>
            <a:off x="641042" y="4573987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cdb9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1653108"/>
      </p:ext>
    </p:extLst>
  </p:cSld>
  <p:clrMapOvr>
    <a:masterClrMapping/>
  </p:clrMapOvr>
</p:sld>
</file>

<file path=ppt/theme/theme1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1272</Words>
  <Application>Microsoft Office PowerPoint</Application>
  <PresentationFormat>Wide-screen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22</vt:i4>
      </vt:variant>
    </vt:vector>
  </HeadingPairs>
  <TitlesOfParts>
    <vt:vector size="37" baseType="lpstr">
      <vt:lpstr>Calibri Light</vt:lpstr>
      <vt:lpstr>Lato</vt:lpstr>
      <vt:lpstr>Lato Light</vt:lpstr>
      <vt:lpstr>Montserrat ExtraBold</vt:lpstr>
      <vt:lpstr>Montserrat SemiBold</vt:lpstr>
      <vt:lpstr>Calibri</vt:lpstr>
      <vt:lpstr>Montserrat Light</vt:lpstr>
      <vt:lpstr>Montserrat</vt:lpstr>
      <vt:lpstr>Montserrat Bold</vt:lpstr>
      <vt:lpstr>Arial</vt:lpstr>
      <vt:lpstr>Poppins</vt:lpstr>
      <vt:lpstr>Poppins Bold</vt:lpstr>
      <vt:lpstr>Karla</vt:lpstr>
      <vt:lpstr>Wingdings</vt:lpstr>
      <vt:lpstr>Subject Office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48</cp:revision>
  <dcterms:created xsi:type="dcterms:W3CDTF">2020-04-02T09:39:30Z</dcterms:created>
  <dcterms:modified xsi:type="dcterms:W3CDTF">2020-04-17T10:26:52Z</dcterms:modified>
</cp:coreProperties>
</file>